
<file path=[Content_Types].xml><?xml version="1.0" encoding="utf-8"?>
<Types xmlns="http://schemas.openxmlformats.org/package/2006/content-types">
  <Default Extension="avi" ContentType="video/x-msvideo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trictFirstAndLastChars="0" embedTrueTypeFonts="1" saveSubsetFonts="1" autoCompressPictures="0">
  <p:sldMasterIdLst>
    <p:sldMasterId id="2147483840" r:id="rId1"/>
  </p:sldMasterIdLst>
  <p:notesMasterIdLst>
    <p:notesMasterId r:id="rId33"/>
  </p:notesMasterIdLst>
  <p:sldIdLst>
    <p:sldId id="256" r:id="rId2"/>
    <p:sldId id="257" r:id="rId3"/>
    <p:sldId id="363" r:id="rId4"/>
    <p:sldId id="369" r:id="rId5"/>
    <p:sldId id="371" r:id="rId6"/>
    <p:sldId id="362" r:id="rId7"/>
    <p:sldId id="372" r:id="rId8"/>
    <p:sldId id="373" r:id="rId9"/>
    <p:sldId id="374" r:id="rId10"/>
    <p:sldId id="375" r:id="rId11"/>
    <p:sldId id="364" r:id="rId12"/>
    <p:sldId id="376" r:id="rId13"/>
    <p:sldId id="377" r:id="rId14"/>
    <p:sldId id="378" r:id="rId15"/>
    <p:sldId id="379" r:id="rId16"/>
    <p:sldId id="365" r:id="rId17"/>
    <p:sldId id="380" r:id="rId18"/>
    <p:sldId id="381" r:id="rId19"/>
    <p:sldId id="366" r:id="rId20"/>
    <p:sldId id="387" r:id="rId21"/>
    <p:sldId id="388" r:id="rId22"/>
    <p:sldId id="389" r:id="rId23"/>
    <p:sldId id="390" r:id="rId24"/>
    <p:sldId id="391" r:id="rId25"/>
    <p:sldId id="367" r:id="rId26"/>
    <p:sldId id="396" r:id="rId27"/>
    <p:sldId id="368" r:id="rId28"/>
    <p:sldId id="392" r:id="rId29"/>
    <p:sldId id="393" r:id="rId30"/>
    <p:sldId id="394" r:id="rId31"/>
    <p:sldId id="395" r:id="rId32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34"/>
      <p:bold r:id="rId35"/>
      <p:italic r:id="rId36"/>
      <p:boldItalic r:id="rId37"/>
    </p:embeddedFont>
    <p:embeddedFont>
      <p:font typeface="Calibri Light" panose="020F0302020204030204" pitchFamily="34" charset="0"/>
      <p:regular r:id="rId38"/>
      <p:italic r:id="rId39"/>
    </p:embeddedFont>
    <p:embeddedFont>
      <p:font typeface="Montserrat" panose="00000500000000000000" pitchFamily="2" charset="0"/>
      <p:regular r:id="rId40"/>
      <p:bold r:id="rId41"/>
      <p:italic r:id="rId42"/>
      <p:boldItalic r:id="rId43"/>
    </p:embeddedFont>
    <p:embeddedFont>
      <p:font typeface="Montserrat Black" panose="00000A00000000000000" pitchFamily="2" charset="0"/>
      <p:bold r:id="rId44"/>
      <p:boldItalic r:id="rId45"/>
    </p:embeddedFont>
    <p:embeddedFont>
      <p:font typeface="Montserrat Light" panose="00000400000000000000" pitchFamily="2" charset="0"/>
      <p:regular r:id="rId46"/>
      <p:bold r:id="rId47"/>
      <p:italic r:id="rId48"/>
      <p:boldItalic r:id="rId49"/>
    </p:embeddedFont>
    <p:embeddedFont>
      <p:font typeface="Montserrat SemiBold" panose="00000700000000000000" pitchFamily="2" charset="0"/>
      <p:regular r:id="rId50"/>
      <p:bold r:id="rId51"/>
      <p:italic r:id="rId52"/>
      <p:boldItalic r:id="rId53"/>
    </p:embeddedFont>
    <p:embeddedFont>
      <p:font typeface="Open Sans" panose="020B0606030504020204" pitchFamily="34" charset="0"/>
      <p:regular r:id="rId54"/>
      <p:bold r:id="rId55"/>
      <p:italic r:id="rId56"/>
      <p:boldItalic r:id="rId57"/>
    </p:embeddedFont>
  </p:embeddedFontLst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5691">
          <p15:clr>
            <a:srgbClr val="9AA0A6"/>
          </p15:clr>
        </p15:guide>
        <p15:guide id="2" orient="horz" pos="162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Eduardo Silva" initials="" lastIdx="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DED9"/>
    <a:srgbClr val="3981BA"/>
    <a:srgbClr val="009FDA"/>
    <a:srgbClr val="03A0DA"/>
    <a:srgbClr val="3645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D1BC294-5D68-46FB-94B7-E7400E218114}" v="863" dt="2023-07-21T09:35:33.41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229"/>
    <p:restoredTop sz="72222" autoAdjust="0"/>
  </p:normalViewPr>
  <p:slideViewPr>
    <p:cSldViewPr snapToGrid="0">
      <p:cViewPr>
        <p:scale>
          <a:sx n="66" d="100"/>
          <a:sy n="66" d="100"/>
        </p:scale>
        <p:origin x="1560" y="32"/>
      </p:cViewPr>
      <p:guideLst>
        <p:guide pos="5691"/>
        <p:guide orient="horz" pos="1620"/>
      </p:guideLst>
    </p:cSldViewPr>
  </p:slideViewPr>
  <p:outlineViewPr>
    <p:cViewPr>
      <p:scale>
        <a:sx n="33" d="100"/>
        <a:sy n="33" d="100"/>
      </p:scale>
      <p:origin x="0" y="-7960"/>
    </p:cViewPr>
  </p:outlineViewPr>
  <p:notesTextViewPr>
    <p:cViewPr>
      <p:scale>
        <a:sx n="150" d="100"/>
        <a:sy n="15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font" Target="fonts/font14.fntdata"/><Relationship Id="rId50" Type="http://schemas.openxmlformats.org/officeDocument/2006/relationships/font" Target="fonts/font17.fntdata"/><Relationship Id="rId55" Type="http://schemas.openxmlformats.org/officeDocument/2006/relationships/font" Target="fonts/font22.fntdata"/><Relationship Id="rId63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font" Target="fonts/font12.fntdata"/><Relationship Id="rId53" Type="http://schemas.openxmlformats.org/officeDocument/2006/relationships/font" Target="fonts/font20.fntdata"/><Relationship Id="rId58" Type="http://schemas.openxmlformats.org/officeDocument/2006/relationships/commentAuthors" Target="commentAuthors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48" Type="http://schemas.openxmlformats.org/officeDocument/2006/relationships/font" Target="fonts/font15.fntdata"/><Relationship Id="rId56" Type="http://schemas.openxmlformats.org/officeDocument/2006/relationships/font" Target="fonts/font23.fntdata"/><Relationship Id="rId64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font" Target="fonts/font18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font" Target="fonts/font13.fntdata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8.fntdata"/><Relationship Id="rId54" Type="http://schemas.openxmlformats.org/officeDocument/2006/relationships/font" Target="fonts/font21.fntdata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49" Type="http://schemas.openxmlformats.org/officeDocument/2006/relationships/font" Target="fonts/font16.fntdata"/><Relationship Id="rId57" Type="http://schemas.openxmlformats.org/officeDocument/2006/relationships/font" Target="fonts/font24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11.fntdata"/><Relationship Id="rId52" Type="http://schemas.openxmlformats.org/officeDocument/2006/relationships/font" Target="fonts/font19.fntdata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arbara Pinto" userId="71b6d5e5-069b-4c6f-a2f6-83fd8d3ac662" providerId="ADAL" clId="{4D1BC294-5D68-46FB-94B7-E7400E218114}"/>
    <pc:docChg chg="undo redo custSel addSld delSld modSld sldOrd">
      <pc:chgData name="Barbara Pinto" userId="71b6d5e5-069b-4c6f-a2f6-83fd8d3ac662" providerId="ADAL" clId="{4D1BC294-5D68-46FB-94B7-E7400E218114}" dt="2023-07-21T09:37:20.093" v="24527" actId="20577"/>
      <pc:docMkLst>
        <pc:docMk/>
      </pc:docMkLst>
      <pc:sldChg chg="modNotesTx">
        <pc:chgData name="Barbara Pinto" userId="71b6d5e5-069b-4c6f-a2f6-83fd8d3ac662" providerId="ADAL" clId="{4D1BC294-5D68-46FB-94B7-E7400E218114}" dt="2023-07-20T21:14:22.688" v="6974" actId="20577"/>
        <pc:sldMkLst>
          <pc:docMk/>
          <pc:sldMk cId="0" sldId="256"/>
        </pc:sldMkLst>
      </pc:sldChg>
      <pc:sldChg chg="modNotesTx">
        <pc:chgData name="Barbara Pinto" userId="71b6d5e5-069b-4c6f-a2f6-83fd8d3ac662" providerId="ADAL" clId="{4D1BC294-5D68-46FB-94B7-E7400E218114}" dt="2023-07-20T20:55:05.369" v="5628" actId="20577"/>
        <pc:sldMkLst>
          <pc:docMk/>
          <pc:sldMk cId="0" sldId="257"/>
        </pc:sldMkLst>
      </pc:sldChg>
      <pc:sldChg chg="del">
        <pc:chgData name="Barbara Pinto" userId="71b6d5e5-069b-4c6f-a2f6-83fd8d3ac662" providerId="ADAL" clId="{4D1BC294-5D68-46FB-94B7-E7400E218114}" dt="2023-07-16T18:28:11.118" v="814" actId="47"/>
        <pc:sldMkLst>
          <pc:docMk/>
          <pc:sldMk cId="659297898" sldId="307"/>
        </pc:sldMkLst>
      </pc:sldChg>
      <pc:sldChg chg="del">
        <pc:chgData name="Barbara Pinto" userId="71b6d5e5-069b-4c6f-a2f6-83fd8d3ac662" providerId="ADAL" clId="{4D1BC294-5D68-46FB-94B7-E7400E218114}" dt="2023-07-20T20:29:47.130" v="4727" actId="47"/>
        <pc:sldMkLst>
          <pc:docMk/>
          <pc:sldMk cId="3449717390" sldId="322"/>
        </pc:sldMkLst>
      </pc:sldChg>
      <pc:sldChg chg="del">
        <pc:chgData name="Barbara Pinto" userId="71b6d5e5-069b-4c6f-a2f6-83fd8d3ac662" providerId="ADAL" clId="{4D1BC294-5D68-46FB-94B7-E7400E218114}" dt="2023-07-16T18:28:33.714" v="818" actId="47"/>
        <pc:sldMkLst>
          <pc:docMk/>
          <pc:sldMk cId="1776304552" sldId="323"/>
        </pc:sldMkLst>
      </pc:sldChg>
      <pc:sldChg chg="del">
        <pc:chgData name="Barbara Pinto" userId="71b6d5e5-069b-4c6f-a2f6-83fd8d3ac662" providerId="ADAL" clId="{4D1BC294-5D68-46FB-94B7-E7400E218114}" dt="2023-07-20T16:46:40.221" v="2936" actId="47"/>
        <pc:sldMkLst>
          <pc:docMk/>
          <pc:sldMk cId="2738012754" sldId="324"/>
        </pc:sldMkLst>
      </pc:sldChg>
      <pc:sldChg chg="del">
        <pc:chgData name="Barbara Pinto" userId="71b6d5e5-069b-4c6f-a2f6-83fd8d3ac662" providerId="ADAL" clId="{4D1BC294-5D68-46FB-94B7-E7400E218114}" dt="2023-07-20T16:58:24.557" v="3837" actId="47"/>
        <pc:sldMkLst>
          <pc:docMk/>
          <pc:sldMk cId="3553576742" sldId="325"/>
        </pc:sldMkLst>
      </pc:sldChg>
      <pc:sldChg chg="del">
        <pc:chgData name="Barbara Pinto" userId="71b6d5e5-069b-4c6f-a2f6-83fd8d3ac662" providerId="ADAL" clId="{4D1BC294-5D68-46FB-94B7-E7400E218114}" dt="2023-07-20T19:47:11.621" v="4174" actId="47"/>
        <pc:sldMkLst>
          <pc:docMk/>
          <pc:sldMk cId="2160482658" sldId="326"/>
        </pc:sldMkLst>
      </pc:sldChg>
      <pc:sldChg chg="del">
        <pc:chgData name="Barbara Pinto" userId="71b6d5e5-069b-4c6f-a2f6-83fd8d3ac662" providerId="ADAL" clId="{4D1BC294-5D68-46FB-94B7-E7400E218114}" dt="2023-07-20T20:29:37.679" v="4724" actId="47"/>
        <pc:sldMkLst>
          <pc:docMk/>
          <pc:sldMk cId="1055438971" sldId="327"/>
        </pc:sldMkLst>
      </pc:sldChg>
      <pc:sldChg chg="del">
        <pc:chgData name="Barbara Pinto" userId="71b6d5e5-069b-4c6f-a2f6-83fd8d3ac662" providerId="ADAL" clId="{4D1BC294-5D68-46FB-94B7-E7400E218114}" dt="2023-07-16T18:28:21.433" v="815" actId="47"/>
        <pc:sldMkLst>
          <pc:docMk/>
          <pc:sldMk cId="2011959591" sldId="329"/>
        </pc:sldMkLst>
      </pc:sldChg>
      <pc:sldChg chg="del">
        <pc:chgData name="Barbara Pinto" userId="71b6d5e5-069b-4c6f-a2f6-83fd8d3ac662" providerId="ADAL" clId="{4D1BC294-5D68-46FB-94B7-E7400E218114}" dt="2023-07-16T18:28:28.803" v="816" actId="47"/>
        <pc:sldMkLst>
          <pc:docMk/>
          <pc:sldMk cId="3628097453" sldId="330"/>
        </pc:sldMkLst>
      </pc:sldChg>
      <pc:sldChg chg="del">
        <pc:chgData name="Barbara Pinto" userId="71b6d5e5-069b-4c6f-a2f6-83fd8d3ac662" providerId="ADAL" clId="{4D1BC294-5D68-46FB-94B7-E7400E218114}" dt="2023-07-16T18:28:30.733" v="817" actId="47"/>
        <pc:sldMkLst>
          <pc:docMk/>
          <pc:sldMk cId="2656686395" sldId="331"/>
        </pc:sldMkLst>
      </pc:sldChg>
      <pc:sldChg chg="del">
        <pc:chgData name="Barbara Pinto" userId="71b6d5e5-069b-4c6f-a2f6-83fd8d3ac662" providerId="ADAL" clId="{4D1BC294-5D68-46FB-94B7-E7400E218114}" dt="2023-07-20T16:46:35.975" v="2933" actId="47"/>
        <pc:sldMkLst>
          <pc:docMk/>
          <pc:sldMk cId="349739006" sldId="333"/>
        </pc:sldMkLst>
      </pc:sldChg>
      <pc:sldChg chg="del">
        <pc:chgData name="Barbara Pinto" userId="71b6d5e5-069b-4c6f-a2f6-83fd8d3ac662" providerId="ADAL" clId="{4D1BC294-5D68-46FB-94B7-E7400E218114}" dt="2023-07-20T16:46:37.559" v="2934" actId="47"/>
        <pc:sldMkLst>
          <pc:docMk/>
          <pc:sldMk cId="1628885125" sldId="334"/>
        </pc:sldMkLst>
      </pc:sldChg>
      <pc:sldChg chg="del">
        <pc:chgData name="Barbara Pinto" userId="71b6d5e5-069b-4c6f-a2f6-83fd8d3ac662" providerId="ADAL" clId="{4D1BC294-5D68-46FB-94B7-E7400E218114}" dt="2023-07-20T16:46:38.571" v="2935" actId="47"/>
        <pc:sldMkLst>
          <pc:docMk/>
          <pc:sldMk cId="3135523150" sldId="335"/>
        </pc:sldMkLst>
      </pc:sldChg>
      <pc:sldChg chg="del">
        <pc:chgData name="Barbara Pinto" userId="71b6d5e5-069b-4c6f-a2f6-83fd8d3ac662" providerId="ADAL" clId="{4D1BC294-5D68-46FB-94B7-E7400E218114}" dt="2023-07-20T16:46:41.829" v="2937" actId="47"/>
        <pc:sldMkLst>
          <pc:docMk/>
          <pc:sldMk cId="1143912959" sldId="337"/>
        </pc:sldMkLst>
      </pc:sldChg>
      <pc:sldChg chg="del">
        <pc:chgData name="Barbara Pinto" userId="71b6d5e5-069b-4c6f-a2f6-83fd8d3ac662" providerId="ADAL" clId="{4D1BC294-5D68-46FB-94B7-E7400E218114}" dt="2023-07-20T16:46:43.292" v="2938" actId="47"/>
        <pc:sldMkLst>
          <pc:docMk/>
          <pc:sldMk cId="700632642" sldId="338"/>
        </pc:sldMkLst>
      </pc:sldChg>
      <pc:sldChg chg="del">
        <pc:chgData name="Barbara Pinto" userId="71b6d5e5-069b-4c6f-a2f6-83fd8d3ac662" providerId="ADAL" clId="{4D1BC294-5D68-46FB-94B7-E7400E218114}" dt="2023-07-20T16:46:44.477" v="2939" actId="47"/>
        <pc:sldMkLst>
          <pc:docMk/>
          <pc:sldMk cId="2083290268" sldId="339"/>
        </pc:sldMkLst>
      </pc:sldChg>
      <pc:sldChg chg="del">
        <pc:chgData name="Barbara Pinto" userId="71b6d5e5-069b-4c6f-a2f6-83fd8d3ac662" providerId="ADAL" clId="{4D1BC294-5D68-46FB-94B7-E7400E218114}" dt="2023-07-20T16:46:47.012" v="2941" actId="47"/>
        <pc:sldMkLst>
          <pc:docMk/>
          <pc:sldMk cId="3272036302" sldId="340"/>
        </pc:sldMkLst>
      </pc:sldChg>
      <pc:sldChg chg="del">
        <pc:chgData name="Barbara Pinto" userId="71b6d5e5-069b-4c6f-a2f6-83fd8d3ac662" providerId="ADAL" clId="{4D1BC294-5D68-46FB-94B7-E7400E218114}" dt="2023-07-20T16:46:45.595" v="2940" actId="47"/>
        <pc:sldMkLst>
          <pc:docMk/>
          <pc:sldMk cId="1413558941" sldId="341"/>
        </pc:sldMkLst>
      </pc:sldChg>
      <pc:sldChg chg="del">
        <pc:chgData name="Barbara Pinto" userId="71b6d5e5-069b-4c6f-a2f6-83fd8d3ac662" providerId="ADAL" clId="{4D1BC294-5D68-46FB-94B7-E7400E218114}" dt="2023-07-20T16:46:52.900" v="2942" actId="47"/>
        <pc:sldMkLst>
          <pc:docMk/>
          <pc:sldMk cId="960805325" sldId="342"/>
        </pc:sldMkLst>
      </pc:sldChg>
      <pc:sldChg chg="del">
        <pc:chgData name="Barbara Pinto" userId="71b6d5e5-069b-4c6f-a2f6-83fd8d3ac662" providerId="ADAL" clId="{4D1BC294-5D68-46FB-94B7-E7400E218114}" dt="2023-07-20T16:58:26.176" v="3838" actId="47"/>
        <pc:sldMkLst>
          <pc:docMk/>
          <pc:sldMk cId="1611224339" sldId="343"/>
        </pc:sldMkLst>
      </pc:sldChg>
      <pc:sldChg chg="del">
        <pc:chgData name="Barbara Pinto" userId="71b6d5e5-069b-4c6f-a2f6-83fd8d3ac662" providerId="ADAL" clId="{4D1BC294-5D68-46FB-94B7-E7400E218114}" dt="2023-07-20T16:58:27.198" v="3839" actId="47"/>
        <pc:sldMkLst>
          <pc:docMk/>
          <pc:sldMk cId="3231305806" sldId="345"/>
        </pc:sldMkLst>
      </pc:sldChg>
      <pc:sldChg chg="del">
        <pc:chgData name="Barbara Pinto" userId="71b6d5e5-069b-4c6f-a2f6-83fd8d3ac662" providerId="ADAL" clId="{4D1BC294-5D68-46FB-94B7-E7400E218114}" dt="2023-07-20T16:58:28.174" v="3840" actId="47"/>
        <pc:sldMkLst>
          <pc:docMk/>
          <pc:sldMk cId="3601901595" sldId="346"/>
        </pc:sldMkLst>
      </pc:sldChg>
      <pc:sldChg chg="del">
        <pc:chgData name="Barbara Pinto" userId="71b6d5e5-069b-4c6f-a2f6-83fd8d3ac662" providerId="ADAL" clId="{4D1BC294-5D68-46FB-94B7-E7400E218114}" dt="2023-07-20T16:58:29.323" v="3841" actId="47"/>
        <pc:sldMkLst>
          <pc:docMk/>
          <pc:sldMk cId="3874619437" sldId="347"/>
        </pc:sldMkLst>
      </pc:sldChg>
      <pc:sldChg chg="del">
        <pc:chgData name="Barbara Pinto" userId="71b6d5e5-069b-4c6f-a2f6-83fd8d3ac662" providerId="ADAL" clId="{4D1BC294-5D68-46FB-94B7-E7400E218114}" dt="2023-07-20T16:58:30.944" v="3842" actId="47"/>
        <pc:sldMkLst>
          <pc:docMk/>
          <pc:sldMk cId="130308782" sldId="348"/>
        </pc:sldMkLst>
      </pc:sldChg>
      <pc:sldChg chg="del">
        <pc:chgData name="Barbara Pinto" userId="71b6d5e5-069b-4c6f-a2f6-83fd8d3ac662" providerId="ADAL" clId="{4D1BC294-5D68-46FB-94B7-E7400E218114}" dt="2023-07-20T19:47:13.683" v="4175" actId="47"/>
        <pc:sldMkLst>
          <pc:docMk/>
          <pc:sldMk cId="2801833378" sldId="349"/>
        </pc:sldMkLst>
      </pc:sldChg>
      <pc:sldChg chg="del">
        <pc:chgData name="Barbara Pinto" userId="71b6d5e5-069b-4c6f-a2f6-83fd8d3ac662" providerId="ADAL" clId="{4D1BC294-5D68-46FB-94B7-E7400E218114}" dt="2023-07-20T20:29:02.790" v="4718" actId="47"/>
        <pc:sldMkLst>
          <pc:docMk/>
          <pc:sldMk cId="1371139794" sldId="350"/>
        </pc:sldMkLst>
      </pc:sldChg>
      <pc:sldChg chg="del">
        <pc:chgData name="Barbara Pinto" userId="71b6d5e5-069b-4c6f-a2f6-83fd8d3ac662" providerId="ADAL" clId="{4D1BC294-5D68-46FB-94B7-E7400E218114}" dt="2023-07-20T20:29:07.021" v="4719" actId="47"/>
        <pc:sldMkLst>
          <pc:docMk/>
          <pc:sldMk cId="3281670120" sldId="351"/>
        </pc:sldMkLst>
      </pc:sldChg>
      <pc:sldChg chg="del">
        <pc:chgData name="Barbara Pinto" userId="71b6d5e5-069b-4c6f-a2f6-83fd8d3ac662" providerId="ADAL" clId="{4D1BC294-5D68-46FB-94B7-E7400E218114}" dt="2023-07-20T20:29:12.464" v="4721" actId="47"/>
        <pc:sldMkLst>
          <pc:docMk/>
          <pc:sldMk cId="4144216880" sldId="354"/>
        </pc:sldMkLst>
      </pc:sldChg>
      <pc:sldChg chg="del">
        <pc:chgData name="Barbara Pinto" userId="71b6d5e5-069b-4c6f-a2f6-83fd8d3ac662" providerId="ADAL" clId="{4D1BC294-5D68-46FB-94B7-E7400E218114}" dt="2023-07-20T20:29:08.669" v="4720" actId="47"/>
        <pc:sldMkLst>
          <pc:docMk/>
          <pc:sldMk cId="2822113535" sldId="355"/>
        </pc:sldMkLst>
      </pc:sldChg>
      <pc:sldChg chg="del">
        <pc:chgData name="Barbara Pinto" userId="71b6d5e5-069b-4c6f-a2f6-83fd8d3ac662" providerId="ADAL" clId="{4D1BC294-5D68-46FB-94B7-E7400E218114}" dt="2023-07-20T20:29:30.126" v="4722" actId="47"/>
        <pc:sldMkLst>
          <pc:docMk/>
          <pc:sldMk cId="1159638697" sldId="356"/>
        </pc:sldMkLst>
      </pc:sldChg>
      <pc:sldChg chg="del">
        <pc:chgData name="Barbara Pinto" userId="71b6d5e5-069b-4c6f-a2f6-83fd8d3ac662" providerId="ADAL" clId="{4D1BC294-5D68-46FB-94B7-E7400E218114}" dt="2023-07-20T20:29:36.370" v="4723" actId="47"/>
        <pc:sldMkLst>
          <pc:docMk/>
          <pc:sldMk cId="402336014" sldId="357"/>
        </pc:sldMkLst>
      </pc:sldChg>
      <pc:sldChg chg="del">
        <pc:chgData name="Barbara Pinto" userId="71b6d5e5-069b-4c6f-a2f6-83fd8d3ac662" providerId="ADAL" clId="{4D1BC294-5D68-46FB-94B7-E7400E218114}" dt="2023-07-20T20:29:51.021" v="4729" actId="47"/>
        <pc:sldMkLst>
          <pc:docMk/>
          <pc:sldMk cId="3470805409" sldId="358"/>
        </pc:sldMkLst>
      </pc:sldChg>
      <pc:sldChg chg="del">
        <pc:chgData name="Barbara Pinto" userId="71b6d5e5-069b-4c6f-a2f6-83fd8d3ac662" providerId="ADAL" clId="{4D1BC294-5D68-46FB-94B7-E7400E218114}" dt="2023-07-20T20:29:40.481" v="4725" actId="47"/>
        <pc:sldMkLst>
          <pc:docMk/>
          <pc:sldMk cId="3375431827" sldId="359"/>
        </pc:sldMkLst>
      </pc:sldChg>
      <pc:sldChg chg="del">
        <pc:chgData name="Barbara Pinto" userId="71b6d5e5-069b-4c6f-a2f6-83fd8d3ac662" providerId="ADAL" clId="{4D1BC294-5D68-46FB-94B7-E7400E218114}" dt="2023-07-20T20:29:45.919" v="4726" actId="47"/>
        <pc:sldMkLst>
          <pc:docMk/>
          <pc:sldMk cId="1775208576" sldId="360"/>
        </pc:sldMkLst>
      </pc:sldChg>
      <pc:sldChg chg="del">
        <pc:chgData name="Barbara Pinto" userId="71b6d5e5-069b-4c6f-a2f6-83fd8d3ac662" providerId="ADAL" clId="{4D1BC294-5D68-46FB-94B7-E7400E218114}" dt="2023-07-20T20:29:48.799" v="4728" actId="47"/>
        <pc:sldMkLst>
          <pc:docMk/>
          <pc:sldMk cId="1019897378" sldId="361"/>
        </pc:sldMkLst>
      </pc:sldChg>
      <pc:sldChg chg="modSp mod modNotesTx">
        <pc:chgData name="Barbara Pinto" userId="71b6d5e5-069b-4c6f-a2f6-83fd8d3ac662" providerId="ADAL" clId="{4D1BC294-5D68-46FB-94B7-E7400E218114}" dt="2023-07-20T21:35:34.775" v="8526" actId="20577"/>
        <pc:sldMkLst>
          <pc:docMk/>
          <pc:sldMk cId="3204652999" sldId="362"/>
        </pc:sldMkLst>
        <pc:spChg chg="mod">
          <ac:chgData name="Barbara Pinto" userId="71b6d5e5-069b-4c6f-a2f6-83fd8d3ac662" providerId="ADAL" clId="{4D1BC294-5D68-46FB-94B7-E7400E218114}" dt="2023-07-18T16:25:34.563" v="1975" actId="20577"/>
          <ac:spMkLst>
            <pc:docMk/>
            <pc:sldMk cId="3204652999" sldId="362"/>
            <ac:spMk id="3" creationId="{557F1F6F-055F-B516-1BF1-7EC92C8023E8}"/>
          </ac:spMkLst>
        </pc:spChg>
      </pc:sldChg>
      <pc:sldChg chg="addSp delSp modSp mod modNotesTx">
        <pc:chgData name="Barbara Pinto" userId="71b6d5e5-069b-4c6f-a2f6-83fd8d3ac662" providerId="ADAL" clId="{4D1BC294-5D68-46FB-94B7-E7400E218114}" dt="2023-07-21T08:52:18.920" v="21746" actId="478"/>
        <pc:sldMkLst>
          <pc:docMk/>
          <pc:sldMk cId="4131474808" sldId="363"/>
        </pc:sldMkLst>
        <pc:spChg chg="add del mod">
          <ac:chgData name="Barbara Pinto" userId="71b6d5e5-069b-4c6f-a2f6-83fd8d3ac662" providerId="ADAL" clId="{4D1BC294-5D68-46FB-94B7-E7400E218114}" dt="2023-07-21T08:52:18.920" v="21746" actId="478"/>
          <ac:spMkLst>
            <pc:docMk/>
            <pc:sldMk cId="4131474808" sldId="363"/>
            <ac:spMk id="3" creationId="{557F1F6F-055F-B516-1BF1-7EC92C8023E8}"/>
          </ac:spMkLst>
        </pc:spChg>
      </pc:sldChg>
      <pc:sldChg chg="modNotesTx">
        <pc:chgData name="Barbara Pinto" userId="71b6d5e5-069b-4c6f-a2f6-83fd8d3ac662" providerId="ADAL" clId="{4D1BC294-5D68-46FB-94B7-E7400E218114}" dt="2023-07-20T22:21:39.954" v="13914" actId="20577"/>
        <pc:sldMkLst>
          <pc:docMk/>
          <pc:sldMk cId="2318635671" sldId="364"/>
        </pc:sldMkLst>
      </pc:sldChg>
      <pc:sldChg chg="delSp mod modNotesTx">
        <pc:chgData name="Barbara Pinto" userId="71b6d5e5-069b-4c6f-a2f6-83fd8d3ac662" providerId="ADAL" clId="{4D1BC294-5D68-46FB-94B7-E7400E218114}" dt="2023-07-21T09:24:13.242" v="21830" actId="20577"/>
        <pc:sldMkLst>
          <pc:docMk/>
          <pc:sldMk cId="2396778840" sldId="365"/>
        </pc:sldMkLst>
        <pc:spChg chg="del">
          <ac:chgData name="Barbara Pinto" userId="71b6d5e5-069b-4c6f-a2f6-83fd8d3ac662" providerId="ADAL" clId="{4D1BC294-5D68-46FB-94B7-E7400E218114}" dt="2023-07-21T09:24:04.697" v="21826" actId="478"/>
          <ac:spMkLst>
            <pc:docMk/>
            <pc:sldMk cId="2396778840" sldId="365"/>
            <ac:spMk id="3" creationId="{557F1F6F-055F-B516-1BF1-7EC92C8023E8}"/>
          </ac:spMkLst>
        </pc:spChg>
      </pc:sldChg>
      <pc:sldChg chg="modNotesTx">
        <pc:chgData name="Barbara Pinto" userId="71b6d5e5-069b-4c6f-a2f6-83fd8d3ac662" providerId="ADAL" clId="{4D1BC294-5D68-46FB-94B7-E7400E218114}" dt="2023-07-21T00:12:40.599" v="20597" actId="20577"/>
        <pc:sldMkLst>
          <pc:docMk/>
          <pc:sldMk cId="302220596" sldId="366"/>
        </pc:sldMkLst>
      </pc:sldChg>
      <pc:sldChg chg="modNotesTx">
        <pc:chgData name="Barbara Pinto" userId="71b6d5e5-069b-4c6f-a2f6-83fd8d3ac662" providerId="ADAL" clId="{4D1BC294-5D68-46FB-94B7-E7400E218114}" dt="2023-07-21T00:52:43.946" v="20860" actId="20577"/>
        <pc:sldMkLst>
          <pc:docMk/>
          <pc:sldMk cId="391979793" sldId="367"/>
        </pc:sldMkLst>
      </pc:sldChg>
      <pc:sldChg chg="modNotesTx">
        <pc:chgData name="Barbara Pinto" userId="71b6d5e5-069b-4c6f-a2f6-83fd8d3ac662" providerId="ADAL" clId="{4D1BC294-5D68-46FB-94B7-E7400E218114}" dt="2023-07-21T00:54:30.659" v="21290" actId="20577"/>
        <pc:sldMkLst>
          <pc:docMk/>
          <pc:sldMk cId="3807730186" sldId="368"/>
        </pc:sldMkLst>
      </pc:sldChg>
      <pc:sldChg chg="addSp delSp modSp mod modNotesTx">
        <pc:chgData name="Barbara Pinto" userId="71b6d5e5-069b-4c6f-a2f6-83fd8d3ac662" providerId="ADAL" clId="{4D1BC294-5D68-46FB-94B7-E7400E218114}" dt="2023-07-21T01:07:40.495" v="21717" actId="20577"/>
        <pc:sldMkLst>
          <pc:docMk/>
          <pc:sldMk cId="4250155761" sldId="369"/>
        </pc:sldMkLst>
        <pc:spChg chg="mod">
          <ac:chgData name="Barbara Pinto" userId="71b6d5e5-069b-4c6f-a2f6-83fd8d3ac662" providerId="ADAL" clId="{4D1BC294-5D68-46FB-94B7-E7400E218114}" dt="2023-07-16T17:09:23.781" v="108" actId="20577"/>
          <ac:spMkLst>
            <pc:docMk/>
            <pc:sldMk cId="4250155761" sldId="369"/>
            <ac:spMk id="4" creationId="{94A6B961-D57F-7F8C-3ED2-73FA0B2AD542}"/>
          </ac:spMkLst>
        </pc:spChg>
        <pc:spChg chg="mod">
          <ac:chgData name="Barbara Pinto" userId="71b6d5e5-069b-4c6f-a2f6-83fd8d3ac662" providerId="ADAL" clId="{4D1BC294-5D68-46FB-94B7-E7400E218114}" dt="2023-07-20T20:39:03.498" v="5091" actId="1076"/>
          <ac:spMkLst>
            <pc:docMk/>
            <pc:sldMk cId="4250155761" sldId="369"/>
            <ac:spMk id="5" creationId="{2C0DC7E0-B383-37A8-314B-82767E2DC210}"/>
          </ac:spMkLst>
        </pc:spChg>
        <pc:spChg chg="add del mod">
          <ac:chgData name="Barbara Pinto" userId="71b6d5e5-069b-4c6f-a2f6-83fd8d3ac662" providerId="ADAL" clId="{4D1BC294-5D68-46FB-94B7-E7400E218114}" dt="2023-07-16T17:12:01.731" v="137" actId="478"/>
          <ac:spMkLst>
            <pc:docMk/>
            <pc:sldMk cId="4250155761" sldId="369"/>
            <ac:spMk id="17" creationId="{DE9D1F8A-69F4-8844-C75B-D777B0F33AB5}"/>
          </ac:spMkLst>
        </pc:spChg>
        <pc:spChg chg="add del mod">
          <ac:chgData name="Barbara Pinto" userId="71b6d5e5-069b-4c6f-a2f6-83fd8d3ac662" providerId="ADAL" clId="{4D1BC294-5D68-46FB-94B7-E7400E218114}" dt="2023-07-20T20:38:49.974" v="5088" actId="478"/>
          <ac:spMkLst>
            <pc:docMk/>
            <pc:sldMk cId="4250155761" sldId="369"/>
            <ac:spMk id="20" creationId="{865762C6-DD5D-F920-AA78-02994AAF0AEA}"/>
          </ac:spMkLst>
        </pc:spChg>
        <pc:spChg chg="add del mod">
          <ac:chgData name="Barbara Pinto" userId="71b6d5e5-069b-4c6f-a2f6-83fd8d3ac662" providerId="ADAL" clId="{4D1BC294-5D68-46FB-94B7-E7400E218114}" dt="2023-07-20T20:38:49.974" v="5088" actId="478"/>
          <ac:spMkLst>
            <pc:docMk/>
            <pc:sldMk cId="4250155761" sldId="369"/>
            <ac:spMk id="21" creationId="{BE8EB2CD-1526-C34A-3830-E3CFDBDFA193}"/>
          </ac:spMkLst>
        </pc:spChg>
        <pc:spChg chg="add mod">
          <ac:chgData name="Barbara Pinto" userId="71b6d5e5-069b-4c6f-a2f6-83fd8d3ac662" providerId="ADAL" clId="{4D1BC294-5D68-46FB-94B7-E7400E218114}" dt="2023-07-20T20:40:37.581" v="5124" actId="1036"/>
          <ac:spMkLst>
            <pc:docMk/>
            <pc:sldMk cId="4250155761" sldId="369"/>
            <ac:spMk id="24" creationId="{EABCAFBC-5920-AD6A-9A8F-92D9FC67C45A}"/>
          </ac:spMkLst>
        </pc:spChg>
        <pc:spChg chg="add mod">
          <ac:chgData name="Barbara Pinto" userId="71b6d5e5-069b-4c6f-a2f6-83fd8d3ac662" providerId="ADAL" clId="{4D1BC294-5D68-46FB-94B7-E7400E218114}" dt="2023-07-20T20:40:37.581" v="5124" actId="1036"/>
          <ac:spMkLst>
            <pc:docMk/>
            <pc:sldMk cId="4250155761" sldId="369"/>
            <ac:spMk id="27" creationId="{E044D913-B5CD-EF98-DA16-0A22F3A79F48}"/>
          </ac:spMkLst>
        </pc:spChg>
        <pc:spChg chg="add mod">
          <ac:chgData name="Barbara Pinto" userId="71b6d5e5-069b-4c6f-a2f6-83fd8d3ac662" providerId="ADAL" clId="{4D1BC294-5D68-46FB-94B7-E7400E218114}" dt="2023-07-20T20:40:37.581" v="5124" actId="1036"/>
          <ac:spMkLst>
            <pc:docMk/>
            <pc:sldMk cId="4250155761" sldId="369"/>
            <ac:spMk id="30" creationId="{05E3992F-7AF3-D455-9000-C473414D8818}"/>
          </ac:spMkLst>
        </pc:spChg>
        <pc:spChg chg="add mod">
          <ac:chgData name="Barbara Pinto" userId="71b6d5e5-069b-4c6f-a2f6-83fd8d3ac662" providerId="ADAL" clId="{4D1BC294-5D68-46FB-94B7-E7400E218114}" dt="2023-07-20T20:40:37.581" v="5124" actId="1036"/>
          <ac:spMkLst>
            <pc:docMk/>
            <pc:sldMk cId="4250155761" sldId="369"/>
            <ac:spMk id="35" creationId="{49894D04-FEEE-F6F5-D4C8-B810A076EFEA}"/>
          </ac:spMkLst>
        </pc:spChg>
        <pc:spChg chg="add mod">
          <ac:chgData name="Barbara Pinto" userId="71b6d5e5-069b-4c6f-a2f6-83fd8d3ac662" providerId="ADAL" clId="{4D1BC294-5D68-46FB-94B7-E7400E218114}" dt="2023-07-20T21:05:33.807" v="6511" actId="1076"/>
          <ac:spMkLst>
            <pc:docMk/>
            <pc:sldMk cId="4250155761" sldId="369"/>
            <ac:spMk id="38" creationId="{377873F3-73A1-E904-0257-AA6A068F4908}"/>
          </ac:spMkLst>
        </pc:spChg>
        <pc:picChg chg="add del mod">
          <ac:chgData name="Barbara Pinto" userId="71b6d5e5-069b-4c6f-a2f6-83fd8d3ac662" providerId="ADAL" clId="{4D1BC294-5D68-46FB-94B7-E7400E218114}" dt="2023-07-16T17:28:46.562" v="537" actId="478"/>
          <ac:picMkLst>
            <pc:docMk/>
            <pc:sldMk cId="4250155761" sldId="369"/>
            <ac:picMk id="12" creationId="{566D4481-37AC-EBF7-A107-67F4EFE3207E}"/>
          </ac:picMkLst>
        </pc:picChg>
        <pc:picChg chg="add del mod">
          <ac:chgData name="Barbara Pinto" userId="71b6d5e5-069b-4c6f-a2f6-83fd8d3ac662" providerId="ADAL" clId="{4D1BC294-5D68-46FB-94B7-E7400E218114}" dt="2023-07-16T17:28:46.562" v="537" actId="478"/>
          <ac:picMkLst>
            <pc:docMk/>
            <pc:sldMk cId="4250155761" sldId="369"/>
            <ac:picMk id="14" creationId="{3916A05C-BBF0-A50A-F67B-7A7D5F3A1315}"/>
          </ac:picMkLst>
        </pc:picChg>
        <pc:picChg chg="add del mod">
          <ac:chgData name="Barbara Pinto" userId="71b6d5e5-069b-4c6f-a2f6-83fd8d3ac662" providerId="ADAL" clId="{4D1BC294-5D68-46FB-94B7-E7400E218114}" dt="2023-07-16T17:28:46.562" v="537" actId="478"/>
          <ac:picMkLst>
            <pc:docMk/>
            <pc:sldMk cId="4250155761" sldId="369"/>
            <ac:picMk id="16" creationId="{57443A3E-38BE-1FB6-A435-B9AE9568DE9F}"/>
          </ac:picMkLst>
        </pc:picChg>
        <pc:picChg chg="add del mod">
          <ac:chgData name="Barbara Pinto" userId="71b6d5e5-069b-4c6f-a2f6-83fd8d3ac662" providerId="ADAL" clId="{4D1BC294-5D68-46FB-94B7-E7400E218114}" dt="2023-07-20T20:38:49.974" v="5088" actId="478"/>
          <ac:picMkLst>
            <pc:docMk/>
            <pc:sldMk cId="4250155761" sldId="369"/>
            <ac:picMk id="19" creationId="{FC4D9013-33DB-4887-A537-A888C3DF737A}"/>
          </ac:picMkLst>
        </pc:picChg>
        <pc:picChg chg="add mod">
          <ac:chgData name="Barbara Pinto" userId="71b6d5e5-069b-4c6f-a2f6-83fd8d3ac662" providerId="ADAL" clId="{4D1BC294-5D68-46FB-94B7-E7400E218114}" dt="2023-07-20T20:40:37.581" v="5124" actId="1036"/>
          <ac:picMkLst>
            <pc:docMk/>
            <pc:sldMk cId="4250155761" sldId="369"/>
            <ac:picMk id="23" creationId="{08E9DA14-AF14-89DC-2B01-185411757206}"/>
          </ac:picMkLst>
        </pc:picChg>
        <pc:picChg chg="add mod">
          <ac:chgData name="Barbara Pinto" userId="71b6d5e5-069b-4c6f-a2f6-83fd8d3ac662" providerId="ADAL" clId="{4D1BC294-5D68-46FB-94B7-E7400E218114}" dt="2023-07-20T20:40:37.581" v="5124" actId="1036"/>
          <ac:picMkLst>
            <pc:docMk/>
            <pc:sldMk cId="4250155761" sldId="369"/>
            <ac:picMk id="26" creationId="{EF111658-B19D-C13E-F6E0-7A928CD76CCA}"/>
          </ac:picMkLst>
        </pc:picChg>
        <pc:picChg chg="add del mod">
          <ac:chgData name="Barbara Pinto" userId="71b6d5e5-069b-4c6f-a2f6-83fd8d3ac662" providerId="ADAL" clId="{4D1BC294-5D68-46FB-94B7-E7400E218114}" dt="2023-07-16T17:30:12.678" v="582" actId="478"/>
          <ac:picMkLst>
            <pc:docMk/>
            <pc:sldMk cId="4250155761" sldId="369"/>
            <ac:picMk id="29" creationId="{4F6C02E7-A9FB-0106-CDAC-B72DCBB2B9E7}"/>
          </ac:picMkLst>
        </pc:picChg>
        <pc:picChg chg="add mod">
          <ac:chgData name="Barbara Pinto" userId="71b6d5e5-069b-4c6f-a2f6-83fd8d3ac662" providerId="ADAL" clId="{4D1BC294-5D68-46FB-94B7-E7400E218114}" dt="2023-07-20T20:40:37.581" v="5124" actId="1036"/>
          <ac:picMkLst>
            <pc:docMk/>
            <pc:sldMk cId="4250155761" sldId="369"/>
            <ac:picMk id="32" creationId="{FF0215AE-28C8-F0E8-1BF0-066EE94E27FB}"/>
          </ac:picMkLst>
        </pc:picChg>
        <pc:picChg chg="add mod">
          <ac:chgData name="Barbara Pinto" userId="71b6d5e5-069b-4c6f-a2f6-83fd8d3ac662" providerId="ADAL" clId="{4D1BC294-5D68-46FB-94B7-E7400E218114}" dt="2023-07-20T20:40:37.581" v="5124" actId="1036"/>
          <ac:picMkLst>
            <pc:docMk/>
            <pc:sldMk cId="4250155761" sldId="369"/>
            <ac:picMk id="34" creationId="{950BF306-4B45-9A75-1570-200866BA9C89}"/>
          </ac:picMkLst>
        </pc:picChg>
        <pc:picChg chg="add mod">
          <ac:chgData name="Barbara Pinto" userId="71b6d5e5-069b-4c6f-a2f6-83fd8d3ac662" providerId="ADAL" clId="{4D1BC294-5D68-46FB-94B7-E7400E218114}" dt="2023-07-20T21:05:30.710" v="6510" actId="1076"/>
          <ac:picMkLst>
            <pc:docMk/>
            <pc:sldMk cId="4250155761" sldId="369"/>
            <ac:picMk id="37" creationId="{1CBFF436-5D59-58D5-4463-29A573993F44}"/>
          </ac:picMkLst>
        </pc:picChg>
        <pc:picChg chg="del mod">
          <ac:chgData name="Barbara Pinto" userId="71b6d5e5-069b-4c6f-a2f6-83fd8d3ac662" providerId="ADAL" clId="{4D1BC294-5D68-46FB-94B7-E7400E218114}" dt="2023-07-16T17:13:58.456" v="149" actId="478"/>
          <ac:picMkLst>
            <pc:docMk/>
            <pc:sldMk cId="4250155761" sldId="369"/>
            <ac:picMk id="1026" creationId="{1C5BB1ED-47D2-31F0-F627-940ABE1C463F}"/>
          </ac:picMkLst>
        </pc:picChg>
        <pc:picChg chg="add del mod">
          <ac:chgData name="Barbara Pinto" userId="71b6d5e5-069b-4c6f-a2f6-83fd8d3ac662" providerId="ADAL" clId="{4D1BC294-5D68-46FB-94B7-E7400E218114}" dt="2023-07-20T20:38:49.974" v="5088" actId="478"/>
          <ac:picMkLst>
            <pc:docMk/>
            <pc:sldMk cId="4250155761" sldId="369"/>
            <ac:picMk id="1028" creationId="{B2613BA6-453D-ABB9-4009-6C3C19FD8A74}"/>
          </ac:picMkLst>
        </pc:picChg>
      </pc:sldChg>
      <pc:sldChg chg="addSp delSp modSp del mod modNotesTx">
        <pc:chgData name="Barbara Pinto" userId="71b6d5e5-069b-4c6f-a2f6-83fd8d3ac662" providerId="ADAL" clId="{4D1BC294-5D68-46FB-94B7-E7400E218114}" dt="2023-07-21T09:21:43.418" v="21783" actId="2696"/>
        <pc:sldMkLst>
          <pc:docMk/>
          <pc:sldMk cId="108684486" sldId="370"/>
        </pc:sldMkLst>
        <pc:spChg chg="mod">
          <ac:chgData name="Barbara Pinto" userId="71b6d5e5-069b-4c6f-a2f6-83fd8d3ac662" providerId="ADAL" clId="{4D1BC294-5D68-46FB-94B7-E7400E218114}" dt="2023-07-20T21:30:52.051" v="7950"/>
          <ac:spMkLst>
            <pc:docMk/>
            <pc:sldMk cId="108684486" sldId="370"/>
            <ac:spMk id="4" creationId="{94A6B961-D57F-7F8C-3ED2-73FA0B2AD542}"/>
          </ac:spMkLst>
        </pc:spChg>
        <pc:spChg chg="del">
          <ac:chgData name="Barbara Pinto" userId="71b6d5e5-069b-4c6f-a2f6-83fd8d3ac662" providerId="ADAL" clId="{4D1BC294-5D68-46FB-94B7-E7400E218114}" dt="2023-07-20T21:22:36.848" v="7336" actId="478"/>
          <ac:spMkLst>
            <pc:docMk/>
            <pc:sldMk cId="108684486" sldId="370"/>
            <ac:spMk id="5" creationId="{2C0DC7E0-B383-37A8-314B-82767E2DC210}"/>
          </ac:spMkLst>
        </pc:spChg>
        <pc:spChg chg="mod">
          <ac:chgData name="Barbara Pinto" userId="71b6d5e5-069b-4c6f-a2f6-83fd8d3ac662" providerId="ADAL" clId="{4D1BC294-5D68-46FB-94B7-E7400E218114}" dt="2023-07-20T21:25:31.112" v="7369" actId="20577"/>
          <ac:spMkLst>
            <pc:docMk/>
            <pc:sldMk cId="108684486" sldId="370"/>
            <ac:spMk id="6" creationId="{8E12646A-D9DB-47E2-2098-2FA5F5249D27}"/>
          </ac:spMkLst>
        </pc:spChg>
        <pc:spChg chg="add mod">
          <ac:chgData name="Barbara Pinto" userId="71b6d5e5-069b-4c6f-a2f6-83fd8d3ac662" providerId="ADAL" clId="{4D1BC294-5D68-46FB-94B7-E7400E218114}" dt="2023-07-20T21:22:34.190" v="7335" actId="20577"/>
          <ac:spMkLst>
            <pc:docMk/>
            <pc:sldMk cId="108684486" sldId="370"/>
            <ac:spMk id="7" creationId="{1E4F3596-1EA2-1CAA-25FC-DED5F877BAD6}"/>
          </ac:spMkLst>
        </pc:spChg>
        <pc:spChg chg="add del mod">
          <ac:chgData name="Barbara Pinto" userId="71b6d5e5-069b-4c6f-a2f6-83fd8d3ac662" providerId="ADAL" clId="{4D1BC294-5D68-46FB-94B7-E7400E218114}" dt="2023-07-20T21:22:39.735" v="7337" actId="478"/>
          <ac:spMkLst>
            <pc:docMk/>
            <pc:sldMk cId="108684486" sldId="370"/>
            <ac:spMk id="9" creationId="{02FEB8C5-908E-8BD2-E20F-6727B6777CDB}"/>
          </ac:spMkLst>
        </pc:spChg>
        <pc:spChg chg="add mod ord">
          <ac:chgData name="Barbara Pinto" userId="71b6d5e5-069b-4c6f-a2f6-83fd8d3ac662" providerId="ADAL" clId="{4D1BC294-5D68-46FB-94B7-E7400E218114}" dt="2023-07-20T21:23:38.927" v="7341" actId="167"/>
          <ac:spMkLst>
            <pc:docMk/>
            <pc:sldMk cId="108684486" sldId="370"/>
            <ac:spMk id="10" creationId="{60D2B09D-F981-45AC-D4A2-1801F6137605}"/>
          </ac:spMkLst>
        </pc:spChg>
        <pc:spChg chg="add mod ord">
          <ac:chgData name="Barbara Pinto" userId="71b6d5e5-069b-4c6f-a2f6-83fd8d3ac662" providerId="ADAL" clId="{4D1BC294-5D68-46FB-94B7-E7400E218114}" dt="2023-07-20T21:25:47.215" v="7371" actId="14100"/>
          <ac:spMkLst>
            <pc:docMk/>
            <pc:sldMk cId="108684486" sldId="370"/>
            <ac:spMk id="11" creationId="{3A2EDC0C-8065-F2C0-98A1-D846AA7C5B13}"/>
          </ac:spMkLst>
        </pc:spChg>
        <pc:spChg chg="add del mod">
          <ac:chgData name="Barbara Pinto" userId="71b6d5e5-069b-4c6f-a2f6-83fd8d3ac662" providerId="ADAL" clId="{4D1BC294-5D68-46FB-94B7-E7400E218114}" dt="2023-07-20T21:30:44.786" v="7949" actId="478"/>
          <ac:spMkLst>
            <pc:docMk/>
            <pc:sldMk cId="108684486" sldId="370"/>
            <ac:spMk id="12" creationId="{EF2C0358-39C8-49DC-E53D-C6655223394D}"/>
          </ac:spMkLst>
        </pc:spChg>
        <pc:spChg chg="add del mod">
          <ac:chgData name="Barbara Pinto" userId="71b6d5e5-069b-4c6f-a2f6-83fd8d3ac662" providerId="ADAL" clId="{4D1BC294-5D68-46FB-94B7-E7400E218114}" dt="2023-07-20T21:30:44.786" v="7949" actId="478"/>
          <ac:spMkLst>
            <pc:docMk/>
            <pc:sldMk cId="108684486" sldId="370"/>
            <ac:spMk id="13" creationId="{AD2631BA-6BDA-2209-D61B-11A60CD3305C}"/>
          </ac:spMkLst>
        </pc:spChg>
      </pc:sldChg>
      <pc:sldChg chg="addSp delSp modSp add mod modNotesTx">
        <pc:chgData name="Barbara Pinto" userId="71b6d5e5-069b-4c6f-a2f6-83fd8d3ac662" providerId="ADAL" clId="{4D1BC294-5D68-46FB-94B7-E7400E218114}" dt="2023-07-20T22:08:58.050" v="12542" actId="20577"/>
        <pc:sldMkLst>
          <pc:docMk/>
          <pc:sldMk cId="2980220890" sldId="371"/>
        </pc:sldMkLst>
        <pc:spChg chg="mod">
          <ac:chgData name="Barbara Pinto" userId="71b6d5e5-069b-4c6f-a2f6-83fd8d3ac662" providerId="ADAL" clId="{4D1BC294-5D68-46FB-94B7-E7400E218114}" dt="2023-07-20T21:30:56.515" v="7951"/>
          <ac:spMkLst>
            <pc:docMk/>
            <pc:sldMk cId="2980220890" sldId="371"/>
            <ac:spMk id="4" creationId="{94A6B961-D57F-7F8C-3ED2-73FA0B2AD542}"/>
          </ac:spMkLst>
        </pc:spChg>
        <pc:spChg chg="del mod">
          <ac:chgData name="Barbara Pinto" userId="71b6d5e5-069b-4c6f-a2f6-83fd8d3ac662" providerId="ADAL" clId="{4D1BC294-5D68-46FB-94B7-E7400E218114}" dt="2023-07-20T21:30:17.134" v="7946" actId="478"/>
          <ac:spMkLst>
            <pc:docMk/>
            <pc:sldMk cId="2980220890" sldId="371"/>
            <ac:spMk id="5" creationId="{2C0DC7E0-B383-37A8-314B-82767E2DC210}"/>
          </ac:spMkLst>
        </pc:spChg>
        <pc:spChg chg="mod">
          <ac:chgData name="Barbara Pinto" userId="71b6d5e5-069b-4c6f-a2f6-83fd8d3ac662" providerId="ADAL" clId="{4D1BC294-5D68-46FB-94B7-E7400E218114}" dt="2023-07-20T22:08:58.050" v="12542" actId="20577"/>
          <ac:spMkLst>
            <pc:docMk/>
            <pc:sldMk cId="2980220890" sldId="371"/>
            <ac:spMk id="6" creationId="{8E12646A-D9DB-47E2-2098-2FA5F5249D27}"/>
          </ac:spMkLst>
        </pc:spChg>
        <pc:spChg chg="add mod">
          <ac:chgData name="Barbara Pinto" userId="71b6d5e5-069b-4c6f-a2f6-83fd8d3ac662" providerId="ADAL" clId="{4D1BC294-5D68-46FB-94B7-E7400E218114}" dt="2023-07-20T21:30:14.320" v="7945" actId="20577"/>
          <ac:spMkLst>
            <pc:docMk/>
            <pc:sldMk cId="2980220890" sldId="371"/>
            <ac:spMk id="8" creationId="{57B1A81F-3D62-9CAE-8E28-7734291DE0BF}"/>
          </ac:spMkLst>
        </pc:spChg>
        <pc:spChg chg="add del mod">
          <ac:chgData name="Barbara Pinto" userId="71b6d5e5-069b-4c6f-a2f6-83fd8d3ac662" providerId="ADAL" clId="{4D1BC294-5D68-46FB-94B7-E7400E218114}" dt="2023-07-20T21:30:20.292" v="7947" actId="478"/>
          <ac:spMkLst>
            <pc:docMk/>
            <pc:sldMk cId="2980220890" sldId="371"/>
            <ac:spMk id="10" creationId="{F00FA8CD-7C0F-D9CC-E774-9CDAEF87BA2B}"/>
          </ac:spMkLst>
        </pc:spChg>
        <pc:graphicFrameChg chg="add mod modGraphic">
          <ac:chgData name="Barbara Pinto" userId="71b6d5e5-069b-4c6f-a2f6-83fd8d3ac662" providerId="ADAL" clId="{4D1BC294-5D68-46FB-94B7-E7400E218114}" dt="2023-07-20T21:32:15.970" v="7987" actId="1035"/>
          <ac:graphicFrameMkLst>
            <pc:docMk/>
            <pc:sldMk cId="2980220890" sldId="371"/>
            <ac:graphicFrameMk id="7" creationId="{F7F7A74B-1EC1-2C2C-3DAC-5C297976A762}"/>
          </ac:graphicFrameMkLst>
        </pc:graphicFrameChg>
      </pc:sldChg>
      <pc:sldChg chg="addSp delSp modSp add mod ord modNotesTx">
        <pc:chgData name="Barbara Pinto" userId="71b6d5e5-069b-4c6f-a2f6-83fd8d3ac662" providerId="ADAL" clId="{4D1BC294-5D68-46FB-94B7-E7400E218114}" dt="2023-07-21T01:18:33.423" v="21739" actId="20577"/>
        <pc:sldMkLst>
          <pc:docMk/>
          <pc:sldMk cId="1134328468" sldId="372"/>
        </pc:sldMkLst>
        <pc:spChg chg="mod">
          <ac:chgData name="Barbara Pinto" userId="71b6d5e5-069b-4c6f-a2f6-83fd8d3ac662" providerId="ADAL" clId="{4D1BC294-5D68-46FB-94B7-E7400E218114}" dt="2023-07-20T22:05:55.084" v="12420" actId="20577"/>
          <ac:spMkLst>
            <pc:docMk/>
            <pc:sldMk cId="1134328468" sldId="372"/>
            <ac:spMk id="3" creationId="{F7B69D58-FE94-639A-5329-5C7A0CD9C2AA}"/>
          </ac:spMkLst>
        </pc:spChg>
        <pc:spChg chg="mod">
          <ac:chgData name="Barbara Pinto" userId="71b6d5e5-069b-4c6f-a2f6-83fd8d3ac662" providerId="ADAL" clId="{4D1BC294-5D68-46FB-94B7-E7400E218114}" dt="2023-07-20T21:46:39.458" v="9904"/>
          <ac:spMkLst>
            <pc:docMk/>
            <pc:sldMk cId="1134328468" sldId="372"/>
            <ac:spMk id="4" creationId="{94A6B961-D57F-7F8C-3ED2-73FA0B2AD542}"/>
          </ac:spMkLst>
        </pc:spChg>
        <pc:spChg chg="del mod">
          <ac:chgData name="Barbara Pinto" userId="71b6d5e5-069b-4c6f-a2f6-83fd8d3ac662" providerId="ADAL" clId="{4D1BC294-5D68-46FB-94B7-E7400E218114}" dt="2023-07-20T21:36:07.338" v="8551" actId="478"/>
          <ac:spMkLst>
            <pc:docMk/>
            <pc:sldMk cId="1134328468" sldId="372"/>
            <ac:spMk id="5" creationId="{2C0DC7E0-B383-37A8-314B-82767E2DC210}"/>
          </ac:spMkLst>
        </pc:spChg>
        <pc:spChg chg="del">
          <ac:chgData name="Barbara Pinto" userId="71b6d5e5-069b-4c6f-a2f6-83fd8d3ac662" providerId="ADAL" clId="{4D1BC294-5D68-46FB-94B7-E7400E218114}" dt="2023-07-16T18:33:04.581" v="857" actId="478"/>
          <ac:spMkLst>
            <pc:docMk/>
            <pc:sldMk cId="1134328468" sldId="372"/>
            <ac:spMk id="6" creationId="{8E12646A-D9DB-47E2-2098-2FA5F5249D27}"/>
          </ac:spMkLst>
        </pc:spChg>
        <pc:spChg chg="add mod">
          <ac:chgData name="Barbara Pinto" userId="71b6d5e5-069b-4c6f-a2f6-83fd8d3ac662" providerId="ADAL" clId="{4D1BC294-5D68-46FB-94B7-E7400E218114}" dt="2023-07-20T21:36:04.644" v="8550" actId="20577"/>
          <ac:spMkLst>
            <pc:docMk/>
            <pc:sldMk cId="1134328468" sldId="372"/>
            <ac:spMk id="6" creationId="{D5306280-DB16-25D5-2268-0E7D7AEF942C}"/>
          </ac:spMkLst>
        </pc:spChg>
        <pc:spChg chg="add del mod">
          <ac:chgData name="Barbara Pinto" userId="71b6d5e5-069b-4c6f-a2f6-83fd8d3ac662" providerId="ADAL" clId="{4D1BC294-5D68-46FB-94B7-E7400E218114}" dt="2023-07-20T21:36:10.399" v="8552" actId="478"/>
          <ac:spMkLst>
            <pc:docMk/>
            <pc:sldMk cId="1134328468" sldId="372"/>
            <ac:spMk id="8" creationId="{3A4F4EF7-4D8F-A878-7CC4-1CC13382FA4A}"/>
          </ac:spMkLst>
        </pc:spChg>
        <pc:spChg chg="add del mod">
          <ac:chgData name="Barbara Pinto" userId="71b6d5e5-069b-4c6f-a2f6-83fd8d3ac662" providerId="ADAL" clId="{4D1BC294-5D68-46FB-94B7-E7400E218114}" dt="2023-07-16T18:33:07.171" v="858" actId="478"/>
          <ac:spMkLst>
            <pc:docMk/>
            <pc:sldMk cId="1134328468" sldId="372"/>
            <ac:spMk id="8" creationId="{F6E50DC9-6D7E-8857-D7B5-077F24E4BE4D}"/>
          </ac:spMkLst>
        </pc:spChg>
        <pc:spChg chg="add del mod ord">
          <ac:chgData name="Barbara Pinto" userId="71b6d5e5-069b-4c6f-a2f6-83fd8d3ac662" providerId="ADAL" clId="{4D1BC294-5D68-46FB-94B7-E7400E218114}" dt="2023-07-21T01:18:06.920" v="21734" actId="478"/>
          <ac:spMkLst>
            <pc:docMk/>
            <pc:sldMk cId="1134328468" sldId="372"/>
            <ac:spMk id="9" creationId="{33B4601B-ED76-B8C5-D13A-108BEF02E96F}"/>
          </ac:spMkLst>
        </pc:spChg>
        <pc:spChg chg="add del mod ord">
          <ac:chgData name="Barbara Pinto" userId="71b6d5e5-069b-4c6f-a2f6-83fd8d3ac662" providerId="ADAL" clId="{4D1BC294-5D68-46FB-94B7-E7400E218114}" dt="2023-07-21T01:18:06.920" v="21734" actId="478"/>
          <ac:spMkLst>
            <pc:docMk/>
            <pc:sldMk cId="1134328468" sldId="372"/>
            <ac:spMk id="11" creationId="{7DDFF9FD-1BCD-E67F-4A8B-EBC5206DB5DB}"/>
          </ac:spMkLst>
        </pc:spChg>
        <pc:spChg chg="add del mod ord">
          <ac:chgData name="Barbara Pinto" userId="71b6d5e5-069b-4c6f-a2f6-83fd8d3ac662" providerId="ADAL" clId="{4D1BC294-5D68-46FB-94B7-E7400E218114}" dt="2023-07-21T01:18:06.920" v="21734" actId="478"/>
          <ac:spMkLst>
            <pc:docMk/>
            <pc:sldMk cId="1134328468" sldId="372"/>
            <ac:spMk id="13" creationId="{DEACE23A-DE73-203E-CFD9-33A45CD794CA}"/>
          </ac:spMkLst>
        </pc:spChg>
        <pc:spChg chg="add mod">
          <ac:chgData name="Barbara Pinto" userId="71b6d5e5-069b-4c6f-a2f6-83fd8d3ac662" providerId="ADAL" clId="{4D1BC294-5D68-46FB-94B7-E7400E218114}" dt="2023-07-21T01:18:17.924" v="21737" actId="1076"/>
          <ac:spMkLst>
            <pc:docMk/>
            <pc:sldMk cId="1134328468" sldId="372"/>
            <ac:spMk id="15" creationId="{C3E647A5-7109-1887-17BC-E650552EC199}"/>
          </ac:spMkLst>
        </pc:spChg>
        <pc:spChg chg="add mod">
          <ac:chgData name="Barbara Pinto" userId="71b6d5e5-069b-4c6f-a2f6-83fd8d3ac662" providerId="ADAL" clId="{4D1BC294-5D68-46FB-94B7-E7400E218114}" dt="2023-07-21T01:18:17.924" v="21737" actId="1076"/>
          <ac:spMkLst>
            <pc:docMk/>
            <pc:sldMk cId="1134328468" sldId="372"/>
            <ac:spMk id="16" creationId="{0C3A0C8D-7BFF-CD38-44CE-E5C1A83DA56A}"/>
          </ac:spMkLst>
        </pc:spChg>
        <pc:spChg chg="add mod">
          <ac:chgData name="Barbara Pinto" userId="71b6d5e5-069b-4c6f-a2f6-83fd8d3ac662" providerId="ADAL" clId="{4D1BC294-5D68-46FB-94B7-E7400E218114}" dt="2023-07-21T01:18:17.924" v="21737" actId="1076"/>
          <ac:spMkLst>
            <pc:docMk/>
            <pc:sldMk cId="1134328468" sldId="372"/>
            <ac:spMk id="18" creationId="{56EB9040-532A-307F-FEC4-8443C0C39F14}"/>
          </ac:spMkLst>
        </pc:spChg>
        <pc:spChg chg="add del mod">
          <ac:chgData name="Barbara Pinto" userId="71b6d5e5-069b-4c6f-a2f6-83fd8d3ac662" providerId="ADAL" clId="{4D1BC294-5D68-46FB-94B7-E7400E218114}" dt="2023-07-21T01:18:06.920" v="21734" actId="478"/>
          <ac:spMkLst>
            <pc:docMk/>
            <pc:sldMk cId="1134328468" sldId="372"/>
            <ac:spMk id="19" creationId="{32835C66-C0D9-A98D-1991-F926121B23B6}"/>
          </ac:spMkLst>
        </pc:spChg>
        <pc:spChg chg="add del mod">
          <ac:chgData name="Barbara Pinto" userId="71b6d5e5-069b-4c6f-a2f6-83fd8d3ac662" providerId="ADAL" clId="{4D1BC294-5D68-46FB-94B7-E7400E218114}" dt="2023-07-21T01:18:06.920" v="21734" actId="478"/>
          <ac:spMkLst>
            <pc:docMk/>
            <pc:sldMk cId="1134328468" sldId="372"/>
            <ac:spMk id="20" creationId="{C881C020-BD87-E62D-74B9-C7A0038CD95F}"/>
          </ac:spMkLst>
        </pc:spChg>
        <pc:spChg chg="add del mod">
          <ac:chgData name="Barbara Pinto" userId="71b6d5e5-069b-4c6f-a2f6-83fd8d3ac662" providerId="ADAL" clId="{4D1BC294-5D68-46FB-94B7-E7400E218114}" dt="2023-07-21T01:18:06.920" v="21734" actId="478"/>
          <ac:spMkLst>
            <pc:docMk/>
            <pc:sldMk cId="1134328468" sldId="372"/>
            <ac:spMk id="21" creationId="{4E954A24-0AEA-2B7F-8B37-ED62F147A832}"/>
          </ac:spMkLst>
        </pc:spChg>
        <pc:spChg chg="add del mod">
          <ac:chgData name="Barbara Pinto" userId="71b6d5e5-069b-4c6f-a2f6-83fd8d3ac662" providerId="ADAL" clId="{4D1BC294-5D68-46FB-94B7-E7400E218114}" dt="2023-07-21T01:18:06.920" v="21734" actId="478"/>
          <ac:spMkLst>
            <pc:docMk/>
            <pc:sldMk cId="1134328468" sldId="372"/>
            <ac:spMk id="22" creationId="{B5D270D4-0BFD-C66B-D02E-06D961D0959B}"/>
          </ac:spMkLst>
        </pc:spChg>
        <pc:spChg chg="add del mod">
          <ac:chgData name="Barbara Pinto" userId="71b6d5e5-069b-4c6f-a2f6-83fd8d3ac662" providerId="ADAL" clId="{4D1BC294-5D68-46FB-94B7-E7400E218114}" dt="2023-07-21T01:18:06.920" v="21734" actId="478"/>
          <ac:spMkLst>
            <pc:docMk/>
            <pc:sldMk cId="1134328468" sldId="372"/>
            <ac:spMk id="23" creationId="{482E43E0-F832-E600-4553-46F3E4099C28}"/>
          </ac:spMkLst>
        </pc:spChg>
        <pc:spChg chg="add del mod">
          <ac:chgData name="Barbara Pinto" userId="71b6d5e5-069b-4c6f-a2f6-83fd8d3ac662" providerId="ADAL" clId="{4D1BC294-5D68-46FB-94B7-E7400E218114}" dt="2023-07-21T01:18:06.920" v="21734" actId="478"/>
          <ac:spMkLst>
            <pc:docMk/>
            <pc:sldMk cId="1134328468" sldId="372"/>
            <ac:spMk id="24" creationId="{5B07846C-B8F4-3C7D-EE53-46619CEC5D6A}"/>
          </ac:spMkLst>
        </pc:spChg>
        <pc:picChg chg="add mod">
          <ac:chgData name="Barbara Pinto" userId="71b6d5e5-069b-4c6f-a2f6-83fd8d3ac662" providerId="ADAL" clId="{4D1BC294-5D68-46FB-94B7-E7400E218114}" dt="2023-07-21T01:18:17.924" v="21737" actId="1076"/>
          <ac:picMkLst>
            <pc:docMk/>
            <pc:sldMk cId="1134328468" sldId="372"/>
            <ac:picMk id="10" creationId="{17C6B4FC-4B36-41A8-8952-B3D4D7D71166}"/>
          </ac:picMkLst>
        </pc:picChg>
        <pc:picChg chg="add mod">
          <ac:chgData name="Barbara Pinto" userId="71b6d5e5-069b-4c6f-a2f6-83fd8d3ac662" providerId="ADAL" clId="{4D1BC294-5D68-46FB-94B7-E7400E218114}" dt="2023-07-21T01:18:17.924" v="21737" actId="1076"/>
          <ac:picMkLst>
            <pc:docMk/>
            <pc:sldMk cId="1134328468" sldId="372"/>
            <ac:picMk id="12" creationId="{CBF5E714-B291-B2F6-0787-F8E7C9FC4004}"/>
          </ac:picMkLst>
        </pc:picChg>
        <pc:picChg chg="add mod">
          <ac:chgData name="Barbara Pinto" userId="71b6d5e5-069b-4c6f-a2f6-83fd8d3ac662" providerId="ADAL" clId="{4D1BC294-5D68-46FB-94B7-E7400E218114}" dt="2023-07-21T01:18:17.924" v="21737" actId="1076"/>
          <ac:picMkLst>
            <pc:docMk/>
            <pc:sldMk cId="1134328468" sldId="372"/>
            <ac:picMk id="14" creationId="{EC647210-686D-B3AD-A819-46F360750961}"/>
          </ac:picMkLst>
        </pc:picChg>
        <pc:picChg chg="add del mod">
          <ac:chgData name="Barbara Pinto" userId="71b6d5e5-069b-4c6f-a2f6-83fd8d3ac662" providerId="ADAL" clId="{4D1BC294-5D68-46FB-94B7-E7400E218114}" dt="2023-07-16T18:46:07.979" v="909"/>
          <ac:picMkLst>
            <pc:docMk/>
            <pc:sldMk cId="1134328468" sldId="372"/>
            <ac:picMk id="17" creationId="{963E4E32-11AE-21FC-066E-7F65224BAB39}"/>
          </ac:picMkLst>
        </pc:picChg>
      </pc:sldChg>
      <pc:sldChg chg="addSp delSp modSp add mod modNotesTx">
        <pc:chgData name="Barbara Pinto" userId="71b6d5e5-069b-4c6f-a2f6-83fd8d3ac662" providerId="ADAL" clId="{4D1BC294-5D68-46FB-94B7-E7400E218114}" dt="2023-07-21T09:22:19.984" v="21812" actId="6549"/>
        <pc:sldMkLst>
          <pc:docMk/>
          <pc:sldMk cId="435332662" sldId="373"/>
        </pc:sldMkLst>
        <pc:spChg chg="mod">
          <ac:chgData name="Barbara Pinto" userId="71b6d5e5-069b-4c6f-a2f6-83fd8d3ac662" providerId="ADAL" clId="{4D1BC294-5D68-46FB-94B7-E7400E218114}" dt="2023-07-20T22:06:00.752" v="12434" actId="20577"/>
          <ac:spMkLst>
            <pc:docMk/>
            <pc:sldMk cId="435332662" sldId="373"/>
            <ac:spMk id="3" creationId="{F7B69D58-FE94-639A-5329-5C7A0CD9C2AA}"/>
          </ac:spMkLst>
        </pc:spChg>
        <pc:spChg chg="del">
          <ac:chgData name="Barbara Pinto" userId="71b6d5e5-069b-4c6f-a2f6-83fd8d3ac662" providerId="ADAL" clId="{4D1BC294-5D68-46FB-94B7-E7400E218114}" dt="2023-07-20T21:49:07.635" v="10195"/>
          <ac:spMkLst>
            <pc:docMk/>
            <pc:sldMk cId="435332662" sldId="373"/>
            <ac:spMk id="4" creationId="{94A6B961-D57F-7F8C-3ED2-73FA0B2AD542}"/>
          </ac:spMkLst>
        </pc:spChg>
        <pc:spChg chg="del mod">
          <ac:chgData name="Barbara Pinto" userId="71b6d5e5-069b-4c6f-a2f6-83fd8d3ac662" providerId="ADAL" clId="{4D1BC294-5D68-46FB-94B7-E7400E218114}" dt="2023-07-20T21:53:53.817" v="11107" actId="478"/>
          <ac:spMkLst>
            <pc:docMk/>
            <pc:sldMk cId="435332662" sldId="373"/>
            <ac:spMk id="5" creationId="{2C0DC7E0-B383-37A8-314B-82767E2DC210}"/>
          </ac:spMkLst>
        </pc:spChg>
        <pc:spChg chg="add mod">
          <ac:chgData name="Barbara Pinto" userId="71b6d5e5-069b-4c6f-a2f6-83fd8d3ac662" providerId="ADAL" clId="{4D1BC294-5D68-46FB-94B7-E7400E218114}" dt="2023-07-20T21:49:07.635" v="10195"/>
          <ac:spMkLst>
            <pc:docMk/>
            <pc:sldMk cId="435332662" sldId="373"/>
            <ac:spMk id="6" creationId="{1EEE6207-34A5-1F65-78CA-9FFEDD1F8E44}"/>
          </ac:spMkLst>
        </pc:spChg>
        <pc:spChg chg="add mod">
          <ac:chgData name="Barbara Pinto" userId="71b6d5e5-069b-4c6f-a2f6-83fd8d3ac662" providerId="ADAL" clId="{4D1BC294-5D68-46FB-94B7-E7400E218114}" dt="2023-07-20T21:53:48.669" v="11105" actId="20577"/>
          <ac:spMkLst>
            <pc:docMk/>
            <pc:sldMk cId="435332662" sldId="373"/>
            <ac:spMk id="9" creationId="{A5E59795-AE45-C8CA-297E-B6CF7F876634}"/>
          </ac:spMkLst>
        </pc:spChg>
        <pc:spChg chg="add del mod">
          <ac:chgData name="Barbara Pinto" userId="71b6d5e5-069b-4c6f-a2f6-83fd8d3ac662" providerId="ADAL" clId="{4D1BC294-5D68-46FB-94B7-E7400E218114}" dt="2023-07-20T21:53:56.684" v="11108" actId="478"/>
          <ac:spMkLst>
            <pc:docMk/>
            <pc:sldMk cId="435332662" sldId="373"/>
            <ac:spMk id="12" creationId="{36A3BEF6-19FF-9686-B7DA-B3953FD806D2}"/>
          </ac:spMkLst>
        </pc:spChg>
        <pc:spChg chg="del">
          <ac:chgData name="Barbara Pinto" userId="71b6d5e5-069b-4c6f-a2f6-83fd8d3ac662" providerId="ADAL" clId="{4D1BC294-5D68-46FB-94B7-E7400E218114}" dt="2023-07-18T16:07:36.357" v="1084" actId="478"/>
          <ac:spMkLst>
            <pc:docMk/>
            <pc:sldMk cId="435332662" sldId="373"/>
            <ac:spMk id="15" creationId="{C3E647A5-7109-1887-17BC-E650552EC199}"/>
          </ac:spMkLst>
        </pc:spChg>
        <pc:spChg chg="del">
          <ac:chgData name="Barbara Pinto" userId="71b6d5e5-069b-4c6f-a2f6-83fd8d3ac662" providerId="ADAL" clId="{4D1BC294-5D68-46FB-94B7-E7400E218114}" dt="2023-07-18T16:08:36.453" v="1099" actId="478"/>
          <ac:spMkLst>
            <pc:docMk/>
            <pc:sldMk cId="435332662" sldId="373"/>
            <ac:spMk id="16" creationId="{0C3A0C8D-7BFF-CD38-44CE-E5C1A83DA56A}"/>
          </ac:spMkLst>
        </pc:spChg>
        <pc:spChg chg="mod">
          <ac:chgData name="Barbara Pinto" userId="71b6d5e5-069b-4c6f-a2f6-83fd8d3ac662" providerId="ADAL" clId="{4D1BC294-5D68-46FB-94B7-E7400E218114}" dt="2023-07-20T22:09:14.070" v="12543" actId="113"/>
          <ac:spMkLst>
            <pc:docMk/>
            <pc:sldMk cId="435332662" sldId="373"/>
            <ac:spMk id="18" creationId="{56EB9040-532A-307F-FEC4-8443C0C39F14}"/>
          </ac:spMkLst>
        </pc:spChg>
        <pc:spChg chg="del">
          <ac:chgData name="Barbara Pinto" userId="71b6d5e5-069b-4c6f-a2f6-83fd8d3ac662" providerId="ADAL" clId="{4D1BC294-5D68-46FB-94B7-E7400E218114}" dt="2023-07-18T16:07:36.357" v="1084" actId="478"/>
          <ac:spMkLst>
            <pc:docMk/>
            <pc:sldMk cId="435332662" sldId="373"/>
            <ac:spMk id="19" creationId="{32835C66-C0D9-A98D-1991-F926121B23B6}"/>
          </ac:spMkLst>
        </pc:spChg>
        <pc:spChg chg="del">
          <ac:chgData name="Barbara Pinto" userId="71b6d5e5-069b-4c6f-a2f6-83fd8d3ac662" providerId="ADAL" clId="{4D1BC294-5D68-46FB-94B7-E7400E218114}" dt="2023-07-18T16:07:36.357" v="1084" actId="478"/>
          <ac:spMkLst>
            <pc:docMk/>
            <pc:sldMk cId="435332662" sldId="373"/>
            <ac:spMk id="20" creationId="{C881C020-BD87-E62D-74B9-C7A0038CD95F}"/>
          </ac:spMkLst>
        </pc:spChg>
        <pc:spChg chg="del">
          <ac:chgData name="Barbara Pinto" userId="71b6d5e5-069b-4c6f-a2f6-83fd8d3ac662" providerId="ADAL" clId="{4D1BC294-5D68-46FB-94B7-E7400E218114}" dt="2023-07-18T16:08:36.453" v="1099" actId="478"/>
          <ac:spMkLst>
            <pc:docMk/>
            <pc:sldMk cId="435332662" sldId="373"/>
            <ac:spMk id="21" creationId="{4E954A24-0AEA-2B7F-8B37-ED62F147A832}"/>
          </ac:spMkLst>
        </pc:spChg>
        <pc:spChg chg="del">
          <ac:chgData name="Barbara Pinto" userId="71b6d5e5-069b-4c6f-a2f6-83fd8d3ac662" providerId="ADAL" clId="{4D1BC294-5D68-46FB-94B7-E7400E218114}" dt="2023-07-18T16:08:36.453" v="1099" actId="478"/>
          <ac:spMkLst>
            <pc:docMk/>
            <pc:sldMk cId="435332662" sldId="373"/>
            <ac:spMk id="22" creationId="{B5D270D4-0BFD-C66B-D02E-06D961D0959B}"/>
          </ac:spMkLst>
        </pc:spChg>
        <pc:spChg chg="mod">
          <ac:chgData name="Barbara Pinto" userId="71b6d5e5-069b-4c6f-a2f6-83fd8d3ac662" providerId="ADAL" clId="{4D1BC294-5D68-46FB-94B7-E7400E218114}" dt="2023-07-18T16:17:15.564" v="1530" actId="1037"/>
          <ac:spMkLst>
            <pc:docMk/>
            <pc:sldMk cId="435332662" sldId="373"/>
            <ac:spMk id="23" creationId="{482E43E0-F832-E600-4553-46F3E4099C28}"/>
          </ac:spMkLst>
        </pc:spChg>
        <pc:spChg chg="del">
          <ac:chgData name="Barbara Pinto" userId="71b6d5e5-069b-4c6f-a2f6-83fd8d3ac662" providerId="ADAL" clId="{4D1BC294-5D68-46FB-94B7-E7400E218114}" dt="2023-07-18T16:16:20.848" v="1431" actId="478"/>
          <ac:spMkLst>
            <pc:docMk/>
            <pc:sldMk cId="435332662" sldId="373"/>
            <ac:spMk id="24" creationId="{5B07846C-B8F4-3C7D-EE53-46619CEC5D6A}"/>
          </ac:spMkLst>
        </pc:spChg>
        <pc:spChg chg="add mod">
          <ac:chgData name="Barbara Pinto" userId="71b6d5e5-069b-4c6f-a2f6-83fd8d3ac662" providerId="ADAL" clId="{4D1BC294-5D68-46FB-94B7-E7400E218114}" dt="2023-07-18T16:17:15.564" v="1530" actId="1037"/>
          <ac:spMkLst>
            <pc:docMk/>
            <pc:sldMk cId="435332662" sldId="373"/>
            <ac:spMk id="45" creationId="{E2756CC5-D063-6698-AFDD-BDEFC4F98B2C}"/>
          </ac:spMkLst>
        </pc:spChg>
        <pc:spChg chg="add mod">
          <ac:chgData name="Barbara Pinto" userId="71b6d5e5-069b-4c6f-a2f6-83fd8d3ac662" providerId="ADAL" clId="{4D1BC294-5D68-46FB-94B7-E7400E218114}" dt="2023-07-20T21:54:48.576" v="11161" actId="1076"/>
          <ac:spMkLst>
            <pc:docMk/>
            <pc:sldMk cId="435332662" sldId="373"/>
            <ac:spMk id="46" creationId="{E21E9363-5A7D-5BD1-80FD-548714F44B39}"/>
          </ac:spMkLst>
        </pc:spChg>
        <pc:spChg chg="add mod">
          <ac:chgData name="Barbara Pinto" userId="71b6d5e5-069b-4c6f-a2f6-83fd8d3ac662" providerId="ADAL" clId="{4D1BC294-5D68-46FB-94B7-E7400E218114}" dt="2023-07-18T16:16:18.033" v="1430" actId="1076"/>
          <ac:spMkLst>
            <pc:docMk/>
            <pc:sldMk cId="435332662" sldId="373"/>
            <ac:spMk id="47" creationId="{5B2D549B-89CA-CA06-6BF9-F488BB0DE96E}"/>
          </ac:spMkLst>
        </pc:spChg>
        <pc:spChg chg="add mod">
          <ac:chgData name="Barbara Pinto" userId="71b6d5e5-069b-4c6f-a2f6-83fd8d3ac662" providerId="ADAL" clId="{4D1BC294-5D68-46FB-94B7-E7400E218114}" dt="2023-07-18T16:15:29.060" v="1403" actId="1076"/>
          <ac:spMkLst>
            <pc:docMk/>
            <pc:sldMk cId="435332662" sldId="373"/>
            <ac:spMk id="70" creationId="{5A2DBDC0-8B03-314D-A3D8-038614540BBB}"/>
          </ac:spMkLst>
        </pc:spChg>
        <pc:spChg chg="add mod">
          <ac:chgData name="Barbara Pinto" userId="71b6d5e5-069b-4c6f-a2f6-83fd8d3ac662" providerId="ADAL" clId="{4D1BC294-5D68-46FB-94B7-E7400E218114}" dt="2023-07-18T16:16:00.057" v="1424" actId="1076"/>
          <ac:spMkLst>
            <pc:docMk/>
            <pc:sldMk cId="435332662" sldId="373"/>
            <ac:spMk id="71" creationId="{B8B8BBFE-5071-09C6-FF61-A04895772230}"/>
          </ac:spMkLst>
        </pc:spChg>
        <pc:spChg chg="add mod">
          <ac:chgData name="Barbara Pinto" userId="71b6d5e5-069b-4c6f-a2f6-83fd8d3ac662" providerId="ADAL" clId="{4D1BC294-5D68-46FB-94B7-E7400E218114}" dt="2023-07-20T21:54:51.423" v="11162" actId="1076"/>
          <ac:spMkLst>
            <pc:docMk/>
            <pc:sldMk cId="435332662" sldId="373"/>
            <ac:spMk id="72" creationId="{7DB53D08-1EC6-3873-DBF4-8EFE28E06461}"/>
          </ac:spMkLst>
        </pc:spChg>
        <pc:spChg chg="add mod">
          <ac:chgData name="Barbara Pinto" userId="71b6d5e5-069b-4c6f-a2f6-83fd8d3ac662" providerId="ADAL" clId="{4D1BC294-5D68-46FB-94B7-E7400E218114}" dt="2023-07-20T22:09:17.360" v="12544" actId="113"/>
          <ac:spMkLst>
            <pc:docMk/>
            <pc:sldMk cId="435332662" sldId="373"/>
            <ac:spMk id="73" creationId="{22CDFDC4-3C29-B8F3-DFD7-7C21FFE496E7}"/>
          </ac:spMkLst>
        </pc:spChg>
        <pc:picChg chg="add mod">
          <ac:chgData name="Barbara Pinto" userId="71b6d5e5-069b-4c6f-a2f6-83fd8d3ac662" providerId="ADAL" clId="{4D1BC294-5D68-46FB-94B7-E7400E218114}" dt="2023-07-18T16:17:15.564" v="1530" actId="1037"/>
          <ac:picMkLst>
            <pc:docMk/>
            <pc:sldMk cId="435332662" sldId="373"/>
            <ac:picMk id="7" creationId="{DB5896D3-D6D0-A51D-C8F1-C148100E4F87}"/>
          </ac:picMkLst>
        </pc:picChg>
        <pc:picChg chg="add mod">
          <ac:chgData name="Barbara Pinto" userId="71b6d5e5-069b-4c6f-a2f6-83fd8d3ac662" providerId="ADAL" clId="{4D1BC294-5D68-46FB-94B7-E7400E218114}" dt="2023-07-18T16:17:15.564" v="1530" actId="1037"/>
          <ac:picMkLst>
            <pc:docMk/>
            <pc:sldMk cId="435332662" sldId="373"/>
            <ac:picMk id="8" creationId="{4225E4EE-6780-BF28-4E26-607B3FF4DF74}"/>
          </ac:picMkLst>
        </pc:picChg>
        <pc:picChg chg="del">
          <ac:chgData name="Barbara Pinto" userId="71b6d5e5-069b-4c6f-a2f6-83fd8d3ac662" providerId="ADAL" clId="{4D1BC294-5D68-46FB-94B7-E7400E218114}" dt="2023-07-18T16:07:33.058" v="1083" actId="478"/>
          <ac:picMkLst>
            <pc:docMk/>
            <pc:sldMk cId="435332662" sldId="373"/>
            <ac:picMk id="10" creationId="{17C6B4FC-4B36-41A8-8952-B3D4D7D71166}"/>
          </ac:picMkLst>
        </pc:picChg>
        <pc:picChg chg="add mod">
          <ac:chgData name="Barbara Pinto" userId="71b6d5e5-069b-4c6f-a2f6-83fd8d3ac662" providerId="ADAL" clId="{4D1BC294-5D68-46FB-94B7-E7400E218114}" dt="2023-07-18T16:17:15.564" v="1530" actId="1037"/>
          <ac:picMkLst>
            <pc:docMk/>
            <pc:sldMk cId="435332662" sldId="373"/>
            <ac:picMk id="11" creationId="{1C84DD55-72DE-CF37-D2CB-55AC6C38913C}"/>
          </ac:picMkLst>
        </pc:picChg>
        <pc:picChg chg="del">
          <ac:chgData name="Barbara Pinto" userId="71b6d5e5-069b-4c6f-a2f6-83fd8d3ac662" providerId="ADAL" clId="{4D1BC294-5D68-46FB-94B7-E7400E218114}" dt="2023-07-18T16:08:36.453" v="1099" actId="478"/>
          <ac:picMkLst>
            <pc:docMk/>
            <pc:sldMk cId="435332662" sldId="373"/>
            <ac:picMk id="12" creationId="{CBF5E714-B291-B2F6-0787-F8E7C9FC4004}"/>
          </ac:picMkLst>
        </pc:picChg>
        <pc:picChg chg="add mod">
          <ac:chgData name="Barbara Pinto" userId="71b6d5e5-069b-4c6f-a2f6-83fd8d3ac662" providerId="ADAL" clId="{4D1BC294-5D68-46FB-94B7-E7400E218114}" dt="2023-07-18T16:17:15.564" v="1530" actId="1037"/>
          <ac:picMkLst>
            <pc:docMk/>
            <pc:sldMk cId="435332662" sldId="373"/>
            <ac:picMk id="13" creationId="{15A567E5-4C6A-12FE-BC6F-EFDC9794F202}"/>
          </ac:picMkLst>
        </pc:picChg>
        <pc:picChg chg="del">
          <ac:chgData name="Barbara Pinto" userId="71b6d5e5-069b-4c6f-a2f6-83fd8d3ac662" providerId="ADAL" clId="{4D1BC294-5D68-46FB-94B7-E7400E218114}" dt="2023-07-18T16:11:48.463" v="1329" actId="478"/>
          <ac:picMkLst>
            <pc:docMk/>
            <pc:sldMk cId="435332662" sldId="373"/>
            <ac:picMk id="14" creationId="{EC647210-686D-B3AD-A819-46F360750961}"/>
          </ac:picMkLst>
        </pc:picChg>
        <pc:picChg chg="add mod">
          <ac:chgData name="Barbara Pinto" userId="71b6d5e5-069b-4c6f-a2f6-83fd8d3ac662" providerId="ADAL" clId="{4D1BC294-5D68-46FB-94B7-E7400E218114}" dt="2023-07-18T16:17:15.564" v="1530" actId="1037"/>
          <ac:picMkLst>
            <pc:docMk/>
            <pc:sldMk cId="435332662" sldId="373"/>
            <ac:picMk id="38" creationId="{DE432F3A-AAFE-E7B5-6631-335B33A2A830}"/>
          </ac:picMkLst>
        </pc:picChg>
        <pc:picChg chg="add mod">
          <ac:chgData name="Barbara Pinto" userId="71b6d5e5-069b-4c6f-a2f6-83fd8d3ac662" providerId="ADAL" clId="{4D1BC294-5D68-46FB-94B7-E7400E218114}" dt="2023-07-18T16:14:27.578" v="1376" actId="1076"/>
          <ac:picMkLst>
            <pc:docMk/>
            <pc:sldMk cId="435332662" sldId="373"/>
            <ac:picMk id="60" creationId="{95449A7C-EC1D-2349-D284-31A45B2A354E}"/>
          </ac:picMkLst>
        </pc:picChg>
        <pc:picChg chg="add mod">
          <ac:chgData name="Barbara Pinto" userId="71b6d5e5-069b-4c6f-a2f6-83fd8d3ac662" providerId="ADAL" clId="{4D1BC294-5D68-46FB-94B7-E7400E218114}" dt="2023-07-18T16:14:27.578" v="1376" actId="1076"/>
          <ac:picMkLst>
            <pc:docMk/>
            <pc:sldMk cId="435332662" sldId="373"/>
            <ac:picMk id="61" creationId="{EB682393-7624-A25B-307B-1CFCDBAE26EE}"/>
          </ac:picMkLst>
        </pc:picChg>
        <pc:picChg chg="add mod">
          <ac:chgData name="Barbara Pinto" userId="71b6d5e5-069b-4c6f-a2f6-83fd8d3ac662" providerId="ADAL" clId="{4D1BC294-5D68-46FB-94B7-E7400E218114}" dt="2023-07-18T16:15:21.938" v="1401" actId="1076"/>
          <ac:picMkLst>
            <pc:docMk/>
            <pc:sldMk cId="435332662" sldId="373"/>
            <ac:picMk id="62" creationId="{3CC19D7D-6737-E301-B8F4-9A797F4C43B1}"/>
          </ac:picMkLst>
        </pc:picChg>
        <pc:cxnChg chg="add del mod">
          <ac:chgData name="Barbara Pinto" userId="71b6d5e5-069b-4c6f-a2f6-83fd8d3ac662" providerId="ADAL" clId="{4D1BC294-5D68-46FB-94B7-E7400E218114}" dt="2023-07-18T16:08:46.039" v="1101" actId="478"/>
          <ac:cxnSpMkLst>
            <pc:docMk/>
            <pc:sldMk cId="435332662" sldId="373"/>
            <ac:cxnSpMk id="25" creationId="{21EDB71F-7711-0B2E-0BEF-1A7B50760D2F}"/>
          </ac:cxnSpMkLst>
        </pc:cxnChg>
        <pc:cxnChg chg="add mod">
          <ac:chgData name="Barbara Pinto" userId="71b6d5e5-069b-4c6f-a2f6-83fd8d3ac662" providerId="ADAL" clId="{4D1BC294-5D68-46FB-94B7-E7400E218114}" dt="2023-07-18T16:17:15.564" v="1530" actId="1037"/>
          <ac:cxnSpMkLst>
            <pc:docMk/>
            <pc:sldMk cId="435332662" sldId="373"/>
            <ac:cxnSpMk id="27" creationId="{890D2D87-EE93-4C99-5F3B-D4263BC33D41}"/>
          </ac:cxnSpMkLst>
        </pc:cxnChg>
        <pc:cxnChg chg="add mod">
          <ac:chgData name="Barbara Pinto" userId="71b6d5e5-069b-4c6f-a2f6-83fd8d3ac662" providerId="ADAL" clId="{4D1BC294-5D68-46FB-94B7-E7400E218114}" dt="2023-07-18T16:17:15.564" v="1530" actId="1037"/>
          <ac:cxnSpMkLst>
            <pc:docMk/>
            <pc:sldMk cId="435332662" sldId="373"/>
            <ac:cxnSpMk id="30" creationId="{84719A33-19C3-CCEE-488A-723BAAD488C0}"/>
          </ac:cxnSpMkLst>
        </pc:cxnChg>
        <pc:cxnChg chg="add mod">
          <ac:chgData name="Barbara Pinto" userId="71b6d5e5-069b-4c6f-a2f6-83fd8d3ac662" providerId="ADAL" clId="{4D1BC294-5D68-46FB-94B7-E7400E218114}" dt="2023-07-18T16:17:15.564" v="1530" actId="1037"/>
          <ac:cxnSpMkLst>
            <pc:docMk/>
            <pc:sldMk cId="435332662" sldId="373"/>
            <ac:cxnSpMk id="32" creationId="{ABFD39A7-ECED-E5F7-7096-6F1772832F3E}"/>
          </ac:cxnSpMkLst>
        </pc:cxnChg>
        <pc:cxnChg chg="add mod">
          <ac:chgData name="Barbara Pinto" userId="71b6d5e5-069b-4c6f-a2f6-83fd8d3ac662" providerId="ADAL" clId="{4D1BC294-5D68-46FB-94B7-E7400E218114}" dt="2023-07-18T16:17:15.564" v="1530" actId="1037"/>
          <ac:cxnSpMkLst>
            <pc:docMk/>
            <pc:sldMk cId="435332662" sldId="373"/>
            <ac:cxnSpMk id="35" creationId="{AE48D39F-EAC7-5704-BEE1-6369C21B08D2}"/>
          </ac:cxnSpMkLst>
        </pc:cxnChg>
        <pc:cxnChg chg="add mod">
          <ac:chgData name="Barbara Pinto" userId="71b6d5e5-069b-4c6f-a2f6-83fd8d3ac662" providerId="ADAL" clId="{4D1BC294-5D68-46FB-94B7-E7400E218114}" dt="2023-07-18T16:17:15.564" v="1530" actId="1037"/>
          <ac:cxnSpMkLst>
            <pc:docMk/>
            <pc:sldMk cId="435332662" sldId="373"/>
            <ac:cxnSpMk id="39" creationId="{2C7D55E6-5FCF-F5CB-F32B-96AEEB18664C}"/>
          </ac:cxnSpMkLst>
        </pc:cxnChg>
        <pc:cxnChg chg="add mod">
          <ac:chgData name="Barbara Pinto" userId="71b6d5e5-069b-4c6f-a2f6-83fd8d3ac662" providerId="ADAL" clId="{4D1BC294-5D68-46FB-94B7-E7400E218114}" dt="2023-07-18T16:17:15.564" v="1530" actId="1037"/>
          <ac:cxnSpMkLst>
            <pc:docMk/>
            <pc:sldMk cId="435332662" sldId="373"/>
            <ac:cxnSpMk id="42" creationId="{AE85AA01-3AA7-027F-248D-E1B8A86D5015}"/>
          </ac:cxnSpMkLst>
        </pc:cxnChg>
        <pc:cxnChg chg="add mod">
          <ac:chgData name="Barbara Pinto" userId="71b6d5e5-069b-4c6f-a2f6-83fd8d3ac662" providerId="ADAL" clId="{4D1BC294-5D68-46FB-94B7-E7400E218114}" dt="2023-07-18T16:14:43.550" v="1381" actId="14100"/>
          <ac:cxnSpMkLst>
            <pc:docMk/>
            <pc:sldMk cId="435332662" sldId="373"/>
            <ac:cxnSpMk id="63" creationId="{F38FE554-0827-5341-88B2-A1EA4CC5EEA7}"/>
          </ac:cxnSpMkLst>
        </pc:cxnChg>
        <pc:cxnChg chg="add mod">
          <ac:chgData name="Barbara Pinto" userId="71b6d5e5-069b-4c6f-a2f6-83fd8d3ac662" providerId="ADAL" clId="{4D1BC294-5D68-46FB-94B7-E7400E218114}" dt="2023-07-18T16:14:53.935" v="1385" actId="1076"/>
          <ac:cxnSpMkLst>
            <pc:docMk/>
            <pc:sldMk cId="435332662" sldId="373"/>
            <ac:cxnSpMk id="65" creationId="{C1DEFBE2-4606-8E0B-6DAA-0F869D0EC70C}"/>
          </ac:cxnSpMkLst>
        </pc:cxnChg>
        <pc:cxnChg chg="add mod">
          <ac:chgData name="Barbara Pinto" userId="71b6d5e5-069b-4c6f-a2f6-83fd8d3ac662" providerId="ADAL" clId="{4D1BC294-5D68-46FB-94B7-E7400E218114}" dt="2023-07-18T16:15:04.674" v="1388" actId="14100"/>
          <ac:cxnSpMkLst>
            <pc:docMk/>
            <pc:sldMk cId="435332662" sldId="373"/>
            <ac:cxnSpMk id="68" creationId="{4081F98E-C4DD-5204-A2C4-5C63D4BBD782}"/>
          </ac:cxnSpMkLst>
        </pc:cxnChg>
      </pc:sldChg>
      <pc:sldChg chg="addSp delSp modSp add mod ord modAnim modNotesTx">
        <pc:chgData name="Barbara Pinto" userId="71b6d5e5-069b-4c6f-a2f6-83fd8d3ac662" providerId="ADAL" clId="{4D1BC294-5D68-46FB-94B7-E7400E218114}" dt="2023-07-21T09:04:23.636" v="21782"/>
        <pc:sldMkLst>
          <pc:docMk/>
          <pc:sldMk cId="357058551" sldId="374"/>
        </pc:sldMkLst>
        <pc:spChg chg="mod">
          <ac:chgData name="Barbara Pinto" userId="71b6d5e5-069b-4c6f-a2f6-83fd8d3ac662" providerId="ADAL" clId="{4D1BC294-5D68-46FB-94B7-E7400E218114}" dt="2023-07-20T22:06:05.977" v="12448" actId="20577"/>
          <ac:spMkLst>
            <pc:docMk/>
            <pc:sldMk cId="357058551" sldId="374"/>
            <ac:spMk id="3" creationId="{F7B69D58-FE94-639A-5329-5C7A0CD9C2AA}"/>
          </ac:spMkLst>
        </pc:spChg>
        <pc:spChg chg="mod">
          <ac:chgData name="Barbara Pinto" userId="71b6d5e5-069b-4c6f-a2f6-83fd8d3ac662" providerId="ADAL" clId="{4D1BC294-5D68-46FB-94B7-E7400E218114}" dt="2023-07-20T22:20:32.881" v="13786"/>
          <ac:spMkLst>
            <pc:docMk/>
            <pc:sldMk cId="357058551" sldId="374"/>
            <ac:spMk id="4" creationId="{94A6B961-D57F-7F8C-3ED2-73FA0B2AD542}"/>
          </ac:spMkLst>
        </pc:spChg>
        <pc:spChg chg="del mod">
          <ac:chgData name="Barbara Pinto" userId="71b6d5e5-069b-4c6f-a2f6-83fd8d3ac662" providerId="ADAL" clId="{4D1BC294-5D68-46FB-94B7-E7400E218114}" dt="2023-07-20T22:05:21.530" v="12376" actId="478"/>
          <ac:spMkLst>
            <pc:docMk/>
            <pc:sldMk cId="357058551" sldId="374"/>
            <ac:spMk id="5" creationId="{2C0DC7E0-B383-37A8-314B-82767E2DC210}"/>
          </ac:spMkLst>
        </pc:spChg>
        <pc:spChg chg="add mod">
          <ac:chgData name="Barbara Pinto" userId="71b6d5e5-069b-4c6f-a2f6-83fd8d3ac662" providerId="ADAL" clId="{4D1BC294-5D68-46FB-94B7-E7400E218114}" dt="2023-07-20T22:08:12.724" v="12535" actId="113"/>
          <ac:spMkLst>
            <pc:docMk/>
            <pc:sldMk cId="357058551" sldId="374"/>
            <ac:spMk id="6" creationId="{BCCAB570-CCA5-7145-DA16-34B5E32E71C2}"/>
          </ac:spMkLst>
        </pc:spChg>
        <pc:spChg chg="add mod">
          <ac:chgData name="Barbara Pinto" userId="71b6d5e5-069b-4c6f-a2f6-83fd8d3ac662" providerId="ADAL" clId="{4D1BC294-5D68-46FB-94B7-E7400E218114}" dt="2023-07-20T22:06:19.530" v="12483" actId="1036"/>
          <ac:spMkLst>
            <pc:docMk/>
            <pc:sldMk cId="357058551" sldId="374"/>
            <ac:spMk id="7" creationId="{5D75E439-BB3B-0875-603C-E6FD67285F1D}"/>
          </ac:spMkLst>
        </pc:spChg>
        <pc:spChg chg="add mod">
          <ac:chgData name="Barbara Pinto" userId="71b6d5e5-069b-4c6f-a2f6-83fd8d3ac662" providerId="ADAL" clId="{4D1BC294-5D68-46FB-94B7-E7400E218114}" dt="2023-07-20T22:06:19.530" v="12483" actId="1036"/>
          <ac:spMkLst>
            <pc:docMk/>
            <pc:sldMk cId="357058551" sldId="374"/>
            <ac:spMk id="8" creationId="{B953B726-13C6-84C9-8649-98021098B7FB}"/>
          </ac:spMkLst>
        </pc:spChg>
        <pc:spChg chg="add mod">
          <ac:chgData name="Barbara Pinto" userId="71b6d5e5-069b-4c6f-a2f6-83fd8d3ac662" providerId="ADAL" clId="{4D1BC294-5D68-46FB-94B7-E7400E218114}" dt="2023-07-20T22:07:42.995" v="12528" actId="2711"/>
          <ac:spMkLst>
            <pc:docMk/>
            <pc:sldMk cId="357058551" sldId="374"/>
            <ac:spMk id="9" creationId="{54BFE824-8EC3-D0F5-905B-AD59C7FA2658}"/>
          </ac:spMkLst>
        </pc:spChg>
        <pc:spChg chg="add mod">
          <ac:chgData name="Barbara Pinto" userId="71b6d5e5-069b-4c6f-a2f6-83fd8d3ac662" providerId="ADAL" clId="{4D1BC294-5D68-46FB-94B7-E7400E218114}" dt="2023-07-20T22:07:31.230" v="12527" actId="113"/>
          <ac:spMkLst>
            <pc:docMk/>
            <pc:sldMk cId="357058551" sldId="374"/>
            <ac:spMk id="10" creationId="{B22EDC03-7FE9-295D-3284-064E26971953}"/>
          </ac:spMkLst>
        </pc:spChg>
        <pc:spChg chg="add mod">
          <ac:chgData name="Barbara Pinto" userId="71b6d5e5-069b-4c6f-a2f6-83fd8d3ac662" providerId="ADAL" clId="{4D1BC294-5D68-46FB-94B7-E7400E218114}" dt="2023-07-20T22:05:32.953" v="12405" actId="20577"/>
          <ac:spMkLst>
            <pc:docMk/>
            <pc:sldMk cId="357058551" sldId="374"/>
            <ac:spMk id="11" creationId="{496CA30E-D437-D8A0-DD09-F89E4797C589}"/>
          </ac:spMkLst>
        </pc:spChg>
        <pc:spChg chg="add del mod">
          <ac:chgData name="Barbara Pinto" userId="71b6d5e5-069b-4c6f-a2f6-83fd8d3ac662" providerId="ADAL" clId="{4D1BC294-5D68-46FB-94B7-E7400E218114}" dt="2023-07-20T22:05:24.120" v="12377" actId="478"/>
          <ac:spMkLst>
            <pc:docMk/>
            <pc:sldMk cId="357058551" sldId="374"/>
            <ac:spMk id="13" creationId="{B5664C34-A3A1-997F-77E4-E075BE19AAFB}"/>
          </ac:spMkLst>
        </pc:spChg>
        <pc:spChg chg="del">
          <ac:chgData name="Barbara Pinto" userId="71b6d5e5-069b-4c6f-a2f6-83fd8d3ac662" providerId="ADAL" clId="{4D1BC294-5D68-46FB-94B7-E7400E218114}" dt="2023-07-18T16:20:47.255" v="1566" actId="478"/>
          <ac:spMkLst>
            <pc:docMk/>
            <pc:sldMk cId="357058551" sldId="374"/>
            <ac:spMk id="15" creationId="{C3E647A5-7109-1887-17BC-E650552EC199}"/>
          </ac:spMkLst>
        </pc:spChg>
        <pc:spChg chg="del">
          <ac:chgData name="Barbara Pinto" userId="71b6d5e5-069b-4c6f-a2f6-83fd8d3ac662" providerId="ADAL" clId="{4D1BC294-5D68-46FB-94B7-E7400E218114}" dt="2023-07-18T16:20:47.255" v="1566" actId="478"/>
          <ac:spMkLst>
            <pc:docMk/>
            <pc:sldMk cId="357058551" sldId="374"/>
            <ac:spMk id="16" creationId="{0C3A0C8D-7BFF-CD38-44CE-E5C1A83DA56A}"/>
          </ac:spMkLst>
        </pc:spChg>
        <pc:spChg chg="del">
          <ac:chgData name="Barbara Pinto" userId="71b6d5e5-069b-4c6f-a2f6-83fd8d3ac662" providerId="ADAL" clId="{4D1BC294-5D68-46FB-94B7-E7400E218114}" dt="2023-07-18T16:20:47.255" v="1566" actId="478"/>
          <ac:spMkLst>
            <pc:docMk/>
            <pc:sldMk cId="357058551" sldId="374"/>
            <ac:spMk id="18" creationId="{56EB9040-532A-307F-FEC4-8443C0C39F14}"/>
          </ac:spMkLst>
        </pc:spChg>
        <pc:spChg chg="del">
          <ac:chgData name="Barbara Pinto" userId="71b6d5e5-069b-4c6f-a2f6-83fd8d3ac662" providerId="ADAL" clId="{4D1BC294-5D68-46FB-94B7-E7400E218114}" dt="2023-07-18T16:20:47.255" v="1566" actId="478"/>
          <ac:spMkLst>
            <pc:docMk/>
            <pc:sldMk cId="357058551" sldId="374"/>
            <ac:spMk id="19" creationId="{32835C66-C0D9-A98D-1991-F926121B23B6}"/>
          </ac:spMkLst>
        </pc:spChg>
        <pc:spChg chg="del">
          <ac:chgData name="Barbara Pinto" userId="71b6d5e5-069b-4c6f-a2f6-83fd8d3ac662" providerId="ADAL" clId="{4D1BC294-5D68-46FB-94B7-E7400E218114}" dt="2023-07-18T16:20:47.255" v="1566" actId="478"/>
          <ac:spMkLst>
            <pc:docMk/>
            <pc:sldMk cId="357058551" sldId="374"/>
            <ac:spMk id="20" creationId="{C881C020-BD87-E62D-74B9-C7A0038CD95F}"/>
          </ac:spMkLst>
        </pc:spChg>
        <pc:spChg chg="del">
          <ac:chgData name="Barbara Pinto" userId="71b6d5e5-069b-4c6f-a2f6-83fd8d3ac662" providerId="ADAL" clId="{4D1BC294-5D68-46FB-94B7-E7400E218114}" dt="2023-07-18T16:20:47.255" v="1566" actId="478"/>
          <ac:spMkLst>
            <pc:docMk/>
            <pc:sldMk cId="357058551" sldId="374"/>
            <ac:spMk id="21" creationId="{4E954A24-0AEA-2B7F-8B37-ED62F147A832}"/>
          </ac:spMkLst>
        </pc:spChg>
        <pc:spChg chg="del">
          <ac:chgData name="Barbara Pinto" userId="71b6d5e5-069b-4c6f-a2f6-83fd8d3ac662" providerId="ADAL" clId="{4D1BC294-5D68-46FB-94B7-E7400E218114}" dt="2023-07-18T16:20:47.255" v="1566" actId="478"/>
          <ac:spMkLst>
            <pc:docMk/>
            <pc:sldMk cId="357058551" sldId="374"/>
            <ac:spMk id="22" creationId="{B5D270D4-0BFD-C66B-D02E-06D961D0959B}"/>
          </ac:spMkLst>
        </pc:spChg>
        <pc:spChg chg="del">
          <ac:chgData name="Barbara Pinto" userId="71b6d5e5-069b-4c6f-a2f6-83fd8d3ac662" providerId="ADAL" clId="{4D1BC294-5D68-46FB-94B7-E7400E218114}" dt="2023-07-18T16:20:47.255" v="1566" actId="478"/>
          <ac:spMkLst>
            <pc:docMk/>
            <pc:sldMk cId="357058551" sldId="374"/>
            <ac:spMk id="23" creationId="{482E43E0-F832-E600-4553-46F3E4099C28}"/>
          </ac:spMkLst>
        </pc:spChg>
        <pc:spChg chg="del">
          <ac:chgData name="Barbara Pinto" userId="71b6d5e5-069b-4c6f-a2f6-83fd8d3ac662" providerId="ADAL" clId="{4D1BC294-5D68-46FB-94B7-E7400E218114}" dt="2023-07-18T16:20:47.255" v="1566" actId="478"/>
          <ac:spMkLst>
            <pc:docMk/>
            <pc:sldMk cId="357058551" sldId="374"/>
            <ac:spMk id="24" creationId="{5B07846C-B8F4-3C7D-EE53-46619CEC5D6A}"/>
          </ac:spMkLst>
        </pc:spChg>
        <pc:picChg chg="del">
          <ac:chgData name="Barbara Pinto" userId="71b6d5e5-069b-4c6f-a2f6-83fd8d3ac662" providerId="ADAL" clId="{4D1BC294-5D68-46FB-94B7-E7400E218114}" dt="2023-07-18T16:20:47.255" v="1566" actId="478"/>
          <ac:picMkLst>
            <pc:docMk/>
            <pc:sldMk cId="357058551" sldId="374"/>
            <ac:picMk id="10" creationId="{17C6B4FC-4B36-41A8-8952-B3D4D7D71166}"/>
          </ac:picMkLst>
        </pc:picChg>
        <pc:picChg chg="del">
          <ac:chgData name="Barbara Pinto" userId="71b6d5e5-069b-4c6f-a2f6-83fd8d3ac662" providerId="ADAL" clId="{4D1BC294-5D68-46FB-94B7-E7400E218114}" dt="2023-07-18T16:20:47.255" v="1566" actId="478"/>
          <ac:picMkLst>
            <pc:docMk/>
            <pc:sldMk cId="357058551" sldId="374"/>
            <ac:picMk id="12" creationId="{CBF5E714-B291-B2F6-0787-F8E7C9FC4004}"/>
          </ac:picMkLst>
        </pc:picChg>
        <pc:picChg chg="del">
          <ac:chgData name="Barbara Pinto" userId="71b6d5e5-069b-4c6f-a2f6-83fd8d3ac662" providerId="ADAL" clId="{4D1BC294-5D68-46FB-94B7-E7400E218114}" dt="2023-07-18T16:20:47.255" v="1566" actId="478"/>
          <ac:picMkLst>
            <pc:docMk/>
            <pc:sldMk cId="357058551" sldId="374"/>
            <ac:picMk id="14" creationId="{EC647210-686D-B3AD-A819-46F360750961}"/>
          </ac:picMkLst>
        </pc:picChg>
      </pc:sldChg>
      <pc:sldChg chg="addSp delSp modSp add mod ord modNotesTx">
        <pc:chgData name="Barbara Pinto" userId="71b6d5e5-069b-4c6f-a2f6-83fd8d3ac662" providerId="ADAL" clId="{4D1BC294-5D68-46FB-94B7-E7400E218114}" dt="2023-07-20T22:21:26.895" v="13913" actId="20577"/>
        <pc:sldMkLst>
          <pc:docMk/>
          <pc:sldMk cId="399057819" sldId="375"/>
        </pc:sldMkLst>
        <pc:spChg chg="mod">
          <ac:chgData name="Barbara Pinto" userId="71b6d5e5-069b-4c6f-a2f6-83fd8d3ac662" providerId="ADAL" clId="{4D1BC294-5D68-46FB-94B7-E7400E218114}" dt="2023-07-20T22:09:31.600" v="12558" actId="20577"/>
          <ac:spMkLst>
            <pc:docMk/>
            <pc:sldMk cId="399057819" sldId="375"/>
            <ac:spMk id="3" creationId="{F7B69D58-FE94-639A-5329-5C7A0CD9C2AA}"/>
          </ac:spMkLst>
        </pc:spChg>
        <pc:spChg chg="mod">
          <ac:chgData name="Barbara Pinto" userId="71b6d5e5-069b-4c6f-a2f6-83fd8d3ac662" providerId="ADAL" clId="{4D1BC294-5D68-46FB-94B7-E7400E218114}" dt="2023-07-20T22:20:36.260" v="13787"/>
          <ac:spMkLst>
            <pc:docMk/>
            <pc:sldMk cId="399057819" sldId="375"/>
            <ac:spMk id="4" creationId="{94A6B961-D57F-7F8C-3ED2-73FA0B2AD542}"/>
          </ac:spMkLst>
        </pc:spChg>
        <pc:spChg chg="del mod">
          <ac:chgData name="Barbara Pinto" userId="71b6d5e5-069b-4c6f-a2f6-83fd8d3ac662" providerId="ADAL" clId="{4D1BC294-5D68-46FB-94B7-E7400E218114}" dt="2023-07-20T22:09:53.379" v="12581" actId="478"/>
          <ac:spMkLst>
            <pc:docMk/>
            <pc:sldMk cId="399057819" sldId="375"/>
            <ac:spMk id="5" creationId="{2C0DC7E0-B383-37A8-314B-82767E2DC210}"/>
          </ac:spMkLst>
        </pc:spChg>
        <pc:spChg chg="add mod">
          <ac:chgData name="Barbara Pinto" userId="71b6d5e5-069b-4c6f-a2f6-83fd8d3ac662" providerId="ADAL" clId="{4D1BC294-5D68-46FB-94B7-E7400E218114}" dt="2023-07-20T22:09:50.514" v="12580" actId="20577"/>
          <ac:spMkLst>
            <pc:docMk/>
            <pc:sldMk cId="399057819" sldId="375"/>
            <ac:spMk id="6" creationId="{50D68A44-0A0D-2CC4-4A1A-D15676FE55A1}"/>
          </ac:spMkLst>
        </pc:spChg>
        <pc:spChg chg="add del mod">
          <ac:chgData name="Barbara Pinto" userId="71b6d5e5-069b-4c6f-a2f6-83fd8d3ac662" providerId="ADAL" clId="{4D1BC294-5D68-46FB-94B7-E7400E218114}" dt="2023-07-20T22:09:56.888" v="12582" actId="478"/>
          <ac:spMkLst>
            <pc:docMk/>
            <pc:sldMk cId="399057819" sldId="375"/>
            <ac:spMk id="9" creationId="{F57B3C5F-85D7-47C6-1F0E-073AA6A237E5}"/>
          </ac:spMkLst>
        </pc:spChg>
        <pc:spChg chg="del">
          <ac:chgData name="Barbara Pinto" userId="71b6d5e5-069b-4c6f-a2f6-83fd8d3ac662" providerId="ADAL" clId="{4D1BC294-5D68-46FB-94B7-E7400E218114}" dt="2023-07-18T16:26:17.527" v="2008" actId="478"/>
          <ac:spMkLst>
            <pc:docMk/>
            <pc:sldMk cId="399057819" sldId="375"/>
            <ac:spMk id="15" creationId="{C3E647A5-7109-1887-17BC-E650552EC199}"/>
          </ac:spMkLst>
        </pc:spChg>
        <pc:spChg chg="del">
          <ac:chgData name="Barbara Pinto" userId="71b6d5e5-069b-4c6f-a2f6-83fd8d3ac662" providerId="ADAL" clId="{4D1BC294-5D68-46FB-94B7-E7400E218114}" dt="2023-07-18T16:26:25.731" v="2012" actId="478"/>
          <ac:spMkLst>
            <pc:docMk/>
            <pc:sldMk cId="399057819" sldId="375"/>
            <ac:spMk id="16" creationId="{0C3A0C8D-7BFF-CD38-44CE-E5C1A83DA56A}"/>
          </ac:spMkLst>
        </pc:spChg>
        <pc:spChg chg="del">
          <ac:chgData name="Barbara Pinto" userId="71b6d5e5-069b-4c6f-a2f6-83fd8d3ac662" providerId="ADAL" clId="{4D1BC294-5D68-46FB-94B7-E7400E218114}" dt="2023-07-18T16:26:22.013" v="2010" actId="478"/>
          <ac:spMkLst>
            <pc:docMk/>
            <pc:sldMk cId="399057819" sldId="375"/>
            <ac:spMk id="18" creationId="{56EB9040-532A-307F-FEC4-8443C0C39F14}"/>
          </ac:spMkLst>
        </pc:spChg>
        <pc:spChg chg="del">
          <ac:chgData name="Barbara Pinto" userId="71b6d5e5-069b-4c6f-a2f6-83fd8d3ac662" providerId="ADAL" clId="{4D1BC294-5D68-46FB-94B7-E7400E218114}" dt="2023-07-18T16:26:17.527" v="2008" actId="478"/>
          <ac:spMkLst>
            <pc:docMk/>
            <pc:sldMk cId="399057819" sldId="375"/>
            <ac:spMk id="19" creationId="{32835C66-C0D9-A98D-1991-F926121B23B6}"/>
          </ac:spMkLst>
        </pc:spChg>
        <pc:spChg chg="del">
          <ac:chgData name="Barbara Pinto" userId="71b6d5e5-069b-4c6f-a2f6-83fd8d3ac662" providerId="ADAL" clId="{4D1BC294-5D68-46FB-94B7-E7400E218114}" dt="2023-07-18T16:26:17.527" v="2008" actId="478"/>
          <ac:spMkLst>
            <pc:docMk/>
            <pc:sldMk cId="399057819" sldId="375"/>
            <ac:spMk id="20" creationId="{C881C020-BD87-E62D-74B9-C7A0038CD95F}"/>
          </ac:spMkLst>
        </pc:spChg>
        <pc:spChg chg="del">
          <ac:chgData name="Barbara Pinto" userId="71b6d5e5-069b-4c6f-a2f6-83fd8d3ac662" providerId="ADAL" clId="{4D1BC294-5D68-46FB-94B7-E7400E218114}" dt="2023-07-18T16:26:24.358" v="2011" actId="478"/>
          <ac:spMkLst>
            <pc:docMk/>
            <pc:sldMk cId="399057819" sldId="375"/>
            <ac:spMk id="21" creationId="{4E954A24-0AEA-2B7F-8B37-ED62F147A832}"/>
          </ac:spMkLst>
        </pc:spChg>
        <pc:spChg chg="del mod">
          <ac:chgData name="Barbara Pinto" userId="71b6d5e5-069b-4c6f-a2f6-83fd8d3ac662" providerId="ADAL" clId="{4D1BC294-5D68-46FB-94B7-E7400E218114}" dt="2023-07-18T16:26:28.654" v="2014" actId="478"/>
          <ac:spMkLst>
            <pc:docMk/>
            <pc:sldMk cId="399057819" sldId="375"/>
            <ac:spMk id="22" creationId="{B5D270D4-0BFD-C66B-D02E-06D961D0959B}"/>
          </ac:spMkLst>
        </pc:spChg>
        <pc:spChg chg="del">
          <ac:chgData name="Barbara Pinto" userId="71b6d5e5-069b-4c6f-a2f6-83fd8d3ac662" providerId="ADAL" clId="{4D1BC294-5D68-46FB-94B7-E7400E218114}" dt="2023-07-18T16:26:22.013" v="2010" actId="478"/>
          <ac:spMkLst>
            <pc:docMk/>
            <pc:sldMk cId="399057819" sldId="375"/>
            <ac:spMk id="23" creationId="{482E43E0-F832-E600-4553-46F3E4099C28}"/>
          </ac:spMkLst>
        </pc:spChg>
        <pc:spChg chg="del">
          <ac:chgData name="Barbara Pinto" userId="71b6d5e5-069b-4c6f-a2f6-83fd8d3ac662" providerId="ADAL" clId="{4D1BC294-5D68-46FB-94B7-E7400E218114}" dt="2023-07-18T16:26:22.013" v="2010" actId="478"/>
          <ac:spMkLst>
            <pc:docMk/>
            <pc:sldMk cId="399057819" sldId="375"/>
            <ac:spMk id="24" creationId="{5B07846C-B8F4-3C7D-EE53-46619CEC5D6A}"/>
          </ac:spMkLst>
        </pc:spChg>
        <pc:picChg chg="add mod">
          <ac:chgData name="Barbara Pinto" userId="71b6d5e5-069b-4c6f-a2f6-83fd8d3ac662" providerId="ADAL" clId="{4D1BC294-5D68-46FB-94B7-E7400E218114}" dt="2023-07-20T22:20:20.256" v="13785" actId="14100"/>
          <ac:picMkLst>
            <pc:docMk/>
            <pc:sldMk cId="399057819" sldId="375"/>
            <ac:picMk id="7" creationId="{48276896-5A21-0986-41AD-9DDC179F6B50}"/>
          </ac:picMkLst>
        </pc:picChg>
        <pc:picChg chg="del">
          <ac:chgData name="Barbara Pinto" userId="71b6d5e5-069b-4c6f-a2f6-83fd8d3ac662" providerId="ADAL" clId="{4D1BC294-5D68-46FB-94B7-E7400E218114}" dt="2023-07-18T16:26:17.527" v="2008" actId="478"/>
          <ac:picMkLst>
            <pc:docMk/>
            <pc:sldMk cId="399057819" sldId="375"/>
            <ac:picMk id="10" creationId="{17C6B4FC-4B36-41A8-8952-B3D4D7D71166}"/>
          </ac:picMkLst>
        </pc:picChg>
        <pc:picChg chg="del">
          <ac:chgData name="Barbara Pinto" userId="71b6d5e5-069b-4c6f-a2f6-83fd8d3ac662" providerId="ADAL" clId="{4D1BC294-5D68-46FB-94B7-E7400E218114}" dt="2023-07-18T16:26:22.013" v="2010" actId="478"/>
          <ac:picMkLst>
            <pc:docMk/>
            <pc:sldMk cId="399057819" sldId="375"/>
            <ac:picMk id="12" creationId="{CBF5E714-B291-B2F6-0787-F8E7C9FC4004}"/>
          </ac:picMkLst>
        </pc:picChg>
        <pc:picChg chg="del">
          <ac:chgData name="Barbara Pinto" userId="71b6d5e5-069b-4c6f-a2f6-83fd8d3ac662" providerId="ADAL" clId="{4D1BC294-5D68-46FB-94B7-E7400E218114}" dt="2023-07-18T16:26:22.013" v="2010" actId="478"/>
          <ac:picMkLst>
            <pc:docMk/>
            <pc:sldMk cId="399057819" sldId="375"/>
            <ac:picMk id="14" creationId="{EC647210-686D-B3AD-A819-46F360750961}"/>
          </ac:picMkLst>
        </pc:picChg>
      </pc:sldChg>
      <pc:sldChg chg="addSp delSp modSp add mod ord modNotesTx">
        <pc:chgData name="Barbara Pinto" userId="71b6d5e5-069b-4c6f-a2f6-83fd8d3ac662" providerId="ADAL" clId="{4D1BC294-5D68-46FB-94B7-E7400E218114}" dt="2023-07-20T22:46:49.485" v="15145" actId="1076"/>
        <pc:sldMkLst>
          <pc:docMk/>
          <pc:sldMk cId="2948135408" sldId="376"/>
        </pc:sldMkLst>
        <pc:spChg chg="mod">
          <ac:chgData name="Barbara Pinto" userId="71b6d5e5-069b-4c6f-a2f6-83fd8d3ac662" providerId="ADAL" clId="{4D1BC294-5D68-46FB-94B7-E7400E218114}" dt="2023-07-20T22:27:45.662" v="13961" actId="20577"/>
          <ac:spMkLst>
            <pc:docMk/>
            <pc:sldMk cId="2948135408" sldId="376"/>
            <ac:spMk id="3" creationId="{F7B69D58-FE94-639A-5329-5C7A0CD9C2AA}"/>
          </ac:spMkLst>
        </pc:spChg>
        <pc:spChg chg="mod">
          <ac:chgData name="Barbara Pinto" userId="71b6d5e5-069b-4c6f-a2f6-83fd8d3ac662" providerId="ADAL" clId="{4D1BC294-5D68-46FB-94B7-E7400E218114}" dt="2023-07-20T22:27:42.130" v="13954"/>
          <ac:spMkLst>
            <pc:docMk/>
            <pc:sldMk cId="2948135408" sldId="376"/>
            <ac:spMk id="4" creationId="{94A6B961-D57F-7F8C-3ED2-73FA0B2AD542}"/>
          </ac:spMkLst>
        </pc:spChg>
        <pc:spChg chg="del mod">
          <ac:chgData name="Barbara Pinto" userId="71b6d5e5-069b-4c6f-a2f6-83fd8d3ac662" providerId="ADAL" clId="{4D1BC294-5D68-46FB-94B7-E7400E218114}" dt="2023-07-20T22:35:55.466" v="14353" actId="478"/>
          <ac:spMkLst>
            <pc:docMk/>
            <pc:sldMk cId="2948135408" sldId="376"/>
            <ac:spMk id="5" creationId="{2C0DC7E0-B383-37A8-314B-82767E2DC210}"/>
          </ac:spMkLst>
        </pc:spChg>
        <pc:spChg chg="add del mod">
          <ac:chgData name="Barbara Pinto" userId="71b6d5e5-069b-4c6f-a2f6-83fd8d3ac662" providerId="ADAL" clId="{4D1BC294-5D68-46FB-94B7-E7400E218114}" dt="2023-07-20T22:35:23.630" v="14321" actId="478"/>
          <ac:spMkLst>
            <pc:docMk/>
            <pc:sldMk cId="2948135408" sldId="376"/>
            <ac:spMk id="6" creationId="{87E63B86-EAC3-EC7F-3C4A-F56972A6FE0B}"/>
          </ac:spMkLst>
        </pc:spChg>
        <pc:spChg chg="add mod">
          <ac:chgData name="Barbara Pinto" userId="71b6d5e5-069b-4c6f-a2f6-83fd8d3ac662" providerId="ADAL" clId="{4D1BC294-5D68-46FB-94B7-E7400E218114}" dt="2023-07-20T22:39:41.761" v="14585" actId="14100"/>
          <ac:spMkLst>
            <pc:docMk/>
            <pc:sldMk cId="2948135408" sldId="376"/>
            <ac:spMk id="8" creationId="{7EB394F7-985F-7EEA-75A1-27F499E06244}"/>
          </ac:spMkLst>
        </pc:spChg>
        <pc:spChg chg="add mod">
          <ac:chgData name="Barbara Pinto" userId="71b6d5e5-069b-4c6f-a2f6-83fd8d3ac662" providerId="ADAL" clId="{4D1BC294-5D68-46FB-94B7-E7400E218114}" dt="2023-07-20T22:41:33.255" v="14618" actId="113"/>
          <ac:spMkLst>
            <pc:docMk/>
            <pc:sldMk cId="2948135408" sldId="376"/>
            <ac:spMk id="9" creationId="{291D565B-8494-E3D3-FD41-DAE77D1C8DC4}"/>
          </ac:spMkLst>
        </pc:spChg>
        <pc:spChg chg="add del mod">
          <ac:chgData name="Barbara Pinto" userId="71b6d5e5-069b-4c6f-a2f6-83fd8d3ac662" providerId="ADAL" clId="{4D1BC294-5D68-46FB-94B7-E7400E218114}" dt="2023-07-20T22:33:50.192" v="14215"/>
          <ac:spMkLst>
            <pc:docMk/>
            <pc:sldMk cId="2948135408" sldId="376"/>
            <ac:spMk id="10" creationId="{0019E07E-D599-76C2-B87C-8F8F625EA2CA}"/>
          </ac:spMkLst>
        </pc:spChg>
        <pc:spChg chg="add mod">
          <ac:chgData name="Barbara Pinto" userId="71b6d5e5-069b-4c6f-a2f6-83fd8d3ac662" providerId="ADAL" clId="{4D1BC294-5D68-46FB-94B7-E7400E218114}" dt="2023-07-20T22:40:51.079" v="14606" actId="1076"/>
          <ac:spMkLst>
            <pc:docMk/>
            <pc:sldMk cId="2948135408" sldId="376"/>
            <ac:spMk id="11" creationId="{D1D59919-F32D-61A3-9A22-CC866CEAAD45}"/>
          </ac:spMkLst>
        </pc:spChg>
        <pc:spChg chg="add mod">
          <ac:chgData name="Barbara Pinto" userId="71b6d5e5-069b-4c6f-a2f6-83fd8d3ac662" providerId="ADAL" clId="{4D1BC294-5D68-46FB-94B7-E7400E218114}" dt="2023-07-20T22:40:27.271" v="14598" actId="1076"/>
          <ac:spMkLst>
            <pc:docMk/>
            <pc:sldMk cId="2948135408" sldId="376"/>
            <ac:spMk id="12" creationId="{75A10007-0001-72EE-8582-55E3F7E1B076}"/>
          </ac:spMkLst>
        </pc:spChg>
        <pc:spChg chg="add del mod">
          <ac:chgData name="Barbara Pinto" userId="71b6d5e5-069b-4c6f-a2f6-83fd8d3ac662" providerId="ADAL" clId="{4D1BC294-5D68-46FB-94B7-E7400E218114}" dt="2023-07-20T09:16:33.523" v="2174"/>
          <ac:spMkLst>
            <pc:docMk/>
            <pc:sldMk cId="2948135408" sldId="376"/>
            <ac:spMk id="13" creationId="{27567D8D-376C-AB97-9EBD-CDF5F8DCE513}"/>
          </ac:spMkLst>
        </pc:spChg>
        <pc:spChg chg="add del mod">
          <ac:chgData name="Barbara Pinto" userId="71b6d5e5-069b-4c6f-a2f6-83fd8d3ac662" providerId="ADAL" clId="{4D1BC294-5D68-46FB-94B7-E7400E218114}" dt="2023-07-20T22:35:26.855" v="14322" actId="478"/>
          <ac:spMkLst>
            <pc:docMk/>
            <pc:sldMk cId="2948135408" sldId="376"/>
            <ac:spMk id="14" creationId="{90108EE1-1A0F-4F44-05B1-988FF83ABE00}"/>
          </ac:spMkLst>
        </pc:spChg>
        <pc:spChg chg="mod">
          <ac:chgData name="Barbara Pinto" userId="71b6d5e5-069b-4c6f-a2f6-83fd8d3ac662" providerId="ADAL" clId="{4D1BC294-5D68-46FB-94B7-E7400E218114}" dt="2023-07-20T22:46:49.485" v="15145" actId="1076"/>
          <ac:spMkLst>
            <pc:docMk/>
            <pc:sldMk cId="2948135408" sldId="376"/>
            <ac:spMk id="15" creationId="{C3E647A5-7109-1887-17BC-E650552EC199}"/>
          </ac:spMkLst>
        </pc:spChg>
        <pc:spChg chg="del">
          <ac:chgData name="Barbara Pinto" userId="71b6d5e5-069b-4c6f-a2f6-83fd8d3ac662" providerId="ADAL" clId="{4D1BC294-5D68-46FB-94B7-E7400E218114}" dt="2023-07-19T20:40:33.352" v="2088" actId="478"/>
          <ac:spMkLst>
            <pc:docMk/>
            <pc:sldMk cId="2948135408" sldId="376"/>
            <ac:spMk id="16" creationId="{0C3A0C8D-7BFF-CD38-44CE-E5C1A83DA56A}"/>
          </ac:spMkLst>
        </pc:spChg>
        <pc:spChg chg="add del mod ord">
          <ac:chgData name="Barbara Pinto" userId="71b6d5e5-069b-4c6f-a2f6-83fd8d3ac662" providerId="ADAL" clId="{4D1BC294-5D68-46FB-94B7-E7400E218114}" dt="2023-07-20T12:58:45.736" v="2256" actId="478"/>
          <ac:spMkLst>
            <pc:docMk/>
            <pc:sldMk cId="2948135408" sldId="376"/>
            <ac:spMk id="17" creationId="{B1E0A616-C8FF-2E4E-4BB6-AEB100EBCB3A}"/>
          </ac:spMkLst>
        </pc:spChg>
        <pc:spChg chg="del">
          <ac:chgData name="Barbara Pinto" userId="71b6d5e5-069b-4c6f-a2f6-83fd8d3ac662" providerId="ADAL" clId="{4D1BC294-5D68-46FB-94B7-E7400E218114}" dt="2023-07-19T20:40:33.352" v="2088" actId="478"/>
          <ac:spMkLst>
            <pc:docMk/>
            <pc:sldMk cId="2948135408" sldId="376"/>
            <ac:spMk id="18" creationId="{56EB9040-532A-307F-FEC4-8443C0C39F14}"/>
          </ac:spMkLst>
        </pc:spChg>
        <pc:spChg chg="add del mod">
          <ac:chgData name="Barbara Pinto" userId="71b6d5e5-069b-4c6f-a2f6-83fd8d3ac662" providerId="ADAL" clId="{4D1BC294-5D68-46FB-94B7-E7400E218114}" dt="2023-07-20T22:36:20.464" v="14375" actId="478"/>
          <ac:spMkLst>
            <pc:docMk/>
            <pc:sldMk cId="2948135408" sldId="376"/>
            <ac:spMk id="18" creationId="{7C62E020-E637-6A54-C530-CEA704A98ED6}"/>
          </ac:spMkLst>
        </pc:spChg>
        <pc:spChg chg="add del mod ord">
          <ac:chgData name="Barbara Pinto" userId="71b6d5e5-069b-4c6f-a2f6-83fd8d3ac662" providerId="ADAL" clId="{4D1BC294-5D68-46FB-94B7-E7400E218114}" dt="2023-07-20T09:19:13.452" v="2211" actId="478"/>
          <ac:spMkLst>
            <pc:docMk/>
            <pc:sldMk cId="2948135408" sldId="376"/>
            <ac:spMk id="18" creationId="{82B7C891-CE08-EC80-5B14-9BC99ECF092C}"/>
          </ac:spMkLst>
        </pc:spChg>
        <pc:spChg chg="del">
          <ac:chgData name="Barbara Pinto" userId="71b6d5e5-069b-4c6f-a2f6-83fd8d3ac662" providerId="ADAL" clId="{4D1BC294-5D68-46FB-94B7-E7400E218114}" dt="2023-07-20T09:15:56.396" v="2160" actId="478"/>
          <ac:spMkLst>
            <pc:docMk/>
            <pc:sldMk cId="2948135408" sldId="376"/>
            <ac:spMk id="19" creationId="{32835C66-C0D9-A98D-1991-F926121B23B6}"/>
          </ac:spMkLst>
        </pc:spChg>
        <pc:spChg chg="add mod">
          <ac:chgData name="Barbara Pinto" userId="71b6d5e5-069b-4c6f-a2f6-83fd8d3ac662" providerId="ADAL" clId="{4D1BC294-5D68-46FB-94B7-E7400E218114}" dt="2023-07-20T22:35:51.969" v="14352" actId="20577"/>
          <ac:spMkLst>
            <pc:docMk/>
            <pc:sldMk cId="2948135408" sldId="376"/>
            <ac:spMk id="19" creationId="{B948F33A-90FF-7F0B-5CD2-E6F4327984F8}"/>
          </ac:spMkLst>
        </pc:spChg>
        <pc:spChg chg="del">
          <ac:chgData name="Barbara Pinto" userId="71b6d5e5-069b-4c6f-a2f6-83fd8d3ac662" providerId="ADAL" clId="{4D1BC294-5D68-46FB-94B7-E7400E218114}" dt="2023-07-20T09:15:58.243" v="2161" actId="478"/>
          <ac:spMkLst>
            <pc:docMk/>
            <pc:sldMk cId="2948135408" sldId="376"/>
            <ac:spMk id="20" creationId="{C881C020-BD87-E62D-74B9-C7A0038CD95F}"/>
          </ac:spMkLst>
        </pc:spChg>
        <pc:spChg chg="del">
          <ac:chgData name="Barbara Pinto" userId="71b6d5e5-069b-4c6f-a2f6-83fd8d3ac662" providerId="ADAL" clId="{4D1BC294-5D68-46FB-94B7-E7400E218114}" dt="2023-07-19T20:40:33.352" v="2088" actId="478"/>
          <ac:spMkLst>
            <pc:docMk/>
            <pc:sldMk cId="2948135408" sldId="376"/>
            <ac:spMk id="21" creationId="{4E954A24-0AEA-2B7F-8B37-ED62F147A832}"/>
          </ac:spMkLst>
        </pc:spChg>
        <pc:spChg chg="add del mod">
          <ac:chgData name="Barbara Pinto" userId="71b6d5e5-069b-4c6f-a2f6-83fd8d3ac662" providerId="ADAL" clId="{4D1BC294-5D68-46FB-94B7-E7400E218114}" dt="2023-07-20T22:35:58.275" v="14354" actId="478"/>
          <ac:spMkLst>
            <pc:docMk/>
            <pc:sldMk cId="2948135408" sldId="376"/>
            <ac:spMk id="21" creationId="{82737CDF-59AC-8836-4115-8B602101FA36}"/>
          </ac:spMkLst>
        </pc:spChg>
        <pc:spChg chg="add del mod ord">
          <ac:chgData name="Barbara Pinto" userId="71b6d5e5-069b-4c6f-a2f6-83fd8d3ac662" providerId="ADAL" clId="{4D1BC294-5D68-46FB-94B7-E7400E218114}" dt="2023-07-20T09:19:12.190" v="2210" actId="478"/>
          <ac:spMkLst>
            <pc:docMk/>
            <pc:sldMk cId="2948135408" sldId="376"/>
            <ac:spMk id="21" creationId="{DE39FA8E-8739-7D87-958E-395D27AD9323}"/>
          </ac:spMkLst>
        </pc:spChg>
        <pc:spChg chg="del">
          <ac:chgData name="Barbara Pinto" userId="71b6d5e5-069b-4c6f-a2f6-83fd8d3ac662" providerId="ADAL" clId="{4D1BC294-5D68-46FB-94B7-E7400E218114}" dt="2023-07-19T20:40:33.352" v="2088" actId="478"/>
          <ac:spMkLst>
            <pc:docMk/>
            <pc:sldMk cId="2948135408" sldId="376"/>
            <ac:spMk id="22" creationId="{B5D270D4-0BFD-C66B-D02E-06D961D0959B}"/>
          </ac:spMkLst>
        </pc:spChg>
        <pc:spChg chg="add del mod ord">
          <ac:chgData name="Barbara Pinto" userId="71b6d5e5-069b-4c6f-a2f6-83fd8d3ac662" providerId="ADAL" clId="{4D1BC294-5D68-46FB-94B7-E7400E218114}" dt="2023-07-20T12:58:44.254" v="2255" actId="478"/>
          <ac:spMkLst>
            <pc:docMk/>
            <pc:sldMk cId="2948135408" sldId="376"/>
            <ac:spMk id="22" creationId="{C14EE163-67B4-CA18-56FF-A25CD703C022}"/>
          </ac:spMkLst>
        </pc:spChg>
        <pc:spChg chg="add mod ord">
          <ac:chgData name="Barbara Pinto" userId="71b6d5e5-069b-4c6f-a2f6-83fd8d3ac662" providerId="ADAL" clId="{4D1BC294-5D68-46FB-94B7-E7400E218114}" dt="2023-07-20T22:41:58.742" v="14621" actId="1076"/>
          <ac:spMkLst>
            <pc:docMk/>
            <pc:sldMk cId="2948135408" sldId="376"/>
            <ac:spMk id="23" creationId="{327E9FCB-ED30-56A0-278D-CA9388024DFF}"/>
          </ac:spMkLst>
        </pc:spChg>
        <pc:spChg chg="del">
          <ac:chgData name="Barbara Pinto" userId="71b6d5e5-069b-4c6f-a2f6-83fd8d3ac662" providerId="ADAL" clId="{4D1BC294-5D68-46FB-94B7-E7400E218114}" dt="2023-07-19T20:40:33.352" v="2088" actId="478"/>
          <ac:spMkLst>
            <pc:docMk/>
            <pc:sldMk cId="2948135408" sldId="376"/>
            <ac:spMk id="23" creationId="{482E43E0-F832-E600-4553-46F3E4099C28}"/>
          </ac:spMkLst>
        </pc:spChg>
        <pc:spChg chg="del">
          <ac:chgData name="Barbara Pinto" userId="71b6d5e5-069b-4c6f-a2f6-83fd8d3ac662" providerId="ADAL" clId="{4D1BC294-5D68-46FB-94B7-E7400E218114}" dt="2023-07-19T20:40:33.352" v="2088" actId="478"/>
          <ac:spMkLst>
            <pc:docMk/>
            <pc:sldMk cId="2948135408" sldId="376"/>
            <ac:spMk id="24" creationId="{5B07846C-B8F4-3C7D-EE53-46619CEC5D6A}"/>
          </ac:spMkLst>
        </pc:spChg>
        <pc:spChg chg="add mod ord">
          <ac:chgData name="Barbara Pinto" userId="71b6d5e5-069b-4c6f-a2f6-83fd8d3ac662" providerId="ADAL" clId="{4D1BC294-5D68-46FB-94B7-E7400E218114}" dt="2023-07-20T22:40:43.644" v="14604" actId="1076"/>
          <ac:spMkLst>
            <pc:docMk/>
            <pc:sldMk cId="2948135408" sldId="376"/>
            <ac:spMk id="24" creationId="{998B6D6B-1C0D-42FF-3709-4E2504FF3C07}"/>
          </ac:spMkLst>
        </pc:spChg>
        <pc:spChg chg="add mod ord">
          <ac:chgData name="Barbara Pinto" userId="71b6d5e5-069b-4c6f-a2f6-83fd8d3ac662" providerId="ADAL" clId="{4D1BC294-5D68-46FB-94B7-E7400E218114}" dt="2023-07-20T22:41:54.807" v="14620" actId="1076"/>
          <ac:spMkLst>
            <pc:docMk/>
            <pc:sldMk cId="2948135408" sldId="376"/>
            <ac:spMk id="25" creationId="{8A9C8DE5-BF1C-D106-6683-51E6E2EC86C1}"/>
          </ac:spMkLst>
        </pc:spChg>
        <pc:spChg chg="add del mod">
          <ac:chgData name="Barbara Pinto" userId="71b6d5e5-069b-4c6f-a2f6-83fd8d3ac662" providerId="ADAL" clId="{4D1BC294-5D68-46FB-94B7-E7400E218114}" dt="2023-07-20T22:39:38.220" v="14579" actId="22"/>
          <ac:spMkLst>
            <pc:docMk/>
            <pc:sldMk cId="2948135408" sldId="376"/>
            <ac:spMk id="29" creationId="{F6B3C9DC-A235-7D04-BD1B-C70BED8B3480}"/>
          </ac:spMkLst>
        </pc:spChg>
        <pc:spChg chg="add mod">
          <ac:chgData name="Barbara Pinto" userId="71b6d5e5-069b-4c6f-a2f6-83fd8d3ac662" providerId="ADAL" clId="{4D1BC294-5D68-46FB-94B7-E7400E218114}" dt="2023-07-20T22:41:25.442" v="14615" actId="113"/>
          <ac:spMkLst>
            <pc:docMk/>
            <pc:sldMk cId="2948135408" sldId="376"/>
            <ac:spMk id="31" creationId="{59D7F662-E7DD-AC00-625A-5EE09BC0488E}"/>
          </ac:spMkLst>
        </pc:spChg>
        <pc:picChg chg="add del mod">
          <ac:chgData name="Barbara Pinto" userId="71b6d5e5-069b-4c6f-a2f6-83fd8d3ac662" providerId="ADAL" clId="{4D1BC294-5D68-46FB-94B7-E7400E218114}" dt="2023-07-20T13:00:51.761" v="2297" actId="478"/>
          <ac:picMkLst>
            <pc:docMk/>
            <pc:sldMk cId="2948135408" sldId="376"/>
            <ac:picMk id="6" creationId="{3F81F5D5-CC12-9E25-30B9-185892353280}"/>
          </ac:picMkLst>
        </pc:picChg>
        <pc:picChg chg="add del mod">
          <ac:chgData name="Barbara Pinto" userId="71b6d5e5-069b-4c6f-a2f6-83fd8d3ac662" providerId="ADAL" clId="{4D1BC294-5D68-46FB-94B7-E7400E218114}" dt="2023-07-20T13:00:32.070" v="2286" actId="478"/>
          <ac:picMkLst>
            <pc:docMk/>
            <pc:sldMk cId="2948135408" sldId="376"/>
            <ac:picMk id="7" creationId="{2BCCE92A-E532-03AC-826B-99AA61EDFCDE}"/>
          </ac:picMkLst>
        </pc:picChg>
        <pc:picChg chg="add del mod">
          <ac:chgData name="Barbara Pinto" userId="71b6d5e5-069b-4c6f-a2f6-83fd8d3ac662" providerId="ADAL" clId="{4D1BC294-5D68-46FB-94B7-E7400E218114}" dt="2023-07-20T22:35:20.623" v="14319" actId="478"/>
          <ac:picMkLst>
            <pc:docMk/>
            <pc:sldMk cId="2948135408" sldId="376"/>
            <ac:picMk id="7" creationId="{EE84E91D-1BA9-76F6-506E-7A35ED29B8FC}"/>
          </ac:picMkLst>
        </pc:picChg>
        <pc:picChg chg="add del mod">
          <ac:chgData name="Barbara Pinto" userId="71b6d5e5-069b-4c6f-a2f6-83fd8d3ac662" providerId="ADAL" clId="{4D1BC294-5D68-46FB-94B7-E7400E218114}" dt="2023-07-20T09:16:30.755" v="2172" actId="478"/>
          <ac:picMkLst>
            <pc:docMk/>
            <pc:sldMk cId="2948135408" sldId="376"/>
            <ac:picMk id="9" creationId="{E70306BF-282E-089D-A360-BE1BFDC87514}"/>
          </ac:picMkLst>
        </pc:picChg>
        <pc:picChg chg="add del mod">
          <ac:chgData name="Barbara Pinto" userId="71b6d5e5-069b-4c6f-a2f6-83fd8d3ac662" providerId="ADAL" clId="{4D1BC294-5D68-46FB-94B7-E7400E218114}" dt="2023-07-20T09:17:35.099" v="2191" actId="478"/>
          <ac:picMkLst>
            <pc:docMk/>
            <pc:sldMk cId="2948135408" sldId="376"/>
            <ac:picMk id="10" creationId="{0F66E488-0B15-0D8F-2D10-72BCDDD36B20}"/>
          </ac:picMkLst>
        </pc:picChg>
        <pc:picChg chg="del">
          <ac:chgData name="Barbara Pinto" userId="71b6d5e5-069b-4c6f-a2f6-83fd8d3ac662" providerId="ADAL" clId="{4D1BC294-5D68-46FB-94B7-E7400E218114}" dt="2023-07-18T16:47:47.805" v="2062" actId="478"/>
          <ac:picMkLst>
            <pc:docMk/>
            <pc:sldMk cId="2948135408" sldId="376"/>
            <ac:picMk id="10" creationId="{17C6B4FC-4B36-41A8-8952-B3D4D7D71166}"/>
          </ac:picMkLst>
        </pc:picChg>
        <pc:picChg chg="del">
          <ac:chgData name="Barbara Pinto" userId="71b6d5e5-069b-4c6f-a2f6-83fd8d3ac662" providerId="ADAL" clId="{4D1BC294-5D68-46FB-94B7-E7400E218114}" dt="2023-07-19T20:40:36.791" v="2089" actId="478"/>
          <ac:picMkLst>
            <pc:docMk/>
            <pc:sldMk cId="2948135408" sldId="376"/>
            <ac:picMk id="12" creationId="{CBF5E714-B291-B2F6-0787-F8E7C9FC4004}"/>
          </ac:picMkLst>
        </pc:picChg>
        <pc:picChg chg="add del mod">
          <ac:chgData name="Barbara Pinto" userId="71b6d5e5-069b-4c6f-a2f6-83fd8d3ac662" providerId="ADAL" clId="{4D1BC294-5D68-46FB-94B7-E7400E218114}" dt="2023-07-20T22:33:50.192" v="14215"/>
          <ac:picMkLst>
            <pc:docMk/>
            <pc:sldMk cId="2948135408" sldId="376"/>
            <ac:picMk id="13" creationId="{175716DE-7E99-BB04-5562-63BCA99AB730}"/>
          </ac:picMkLst>
        </pc:picChg>
        <pc:picChg chg="add del mod">
          <ac:chgData name="Barbara Pinto" userId="71b6d5e5-069b-4c6f-a2f6-83fd8d3ac662" providerId="ADAL" clId="{4D1BC294-5D68-46FB-94B7-E7400E218114}" dt="2023-07-20T13:00:18.437" v="2282" actId="478"/>
          <ac:picMkLst>
            <pc:docMk/>
            <pc:sldMk cId="2948135408" sldId="376"/>
            <ac:picMk id="14" creationId="{94024C78-7D31-6F4D-1BF1-DDC1C4CEC31A}"/>
          </ac:picMkLst>
        </pc:picChg>
        <pc:picChg chg="del">
          <ac:chgData name="Barbara Pinto" userId="71b6d5e5-069b-4c6f-a2f6-83fd8d3ac662" providerId="ADAL" clId="{4D1BC294-5D68-46FB-94B7-E7400E218114}" dt="2023-07-19T20:40:36.791" v="2089" actId="478"/>
          <ac:picMkLst>
            <pc:docMk/>
            <pc:sldMk cId="2948135408" sldId="376"/>
            <ac:picMk id="14" creationId="{EC647210-686D-B3AD-A819-46F360750961}"/>
          </ac:picMkLst>
        </pc:picChg>
        <pc:picChg chg="add mod">
          <ac:chgData name="Barbara Pinto" userId="71b6d5e5-069b-4c6f-a2f6-83fd8d3ac662" providerId="ADAL" clId="{4D1BC294-5D68-46FB-94B7-E7400E218114}" dt="2023-07-20T22:40:24.445" v="14597" actId="1076"/>
          <ac:picMkLst>
            <pc:docMk/>
            <pc:sldMk cId="2948135408" sldId="376"/>
            <ac:picMk id="16" creationId="{759C6793-5B7E-99FE-9029-367CBE0FE53B}"/>
          </ac:picMkLst>
        </pc:picChg>
        <pc:picChg chg="add del mod">
          <ac:chgData name="Barbara Pinto" userId="71b6d5e5-069b-4c6f-a2f6-83fd8d3ac662" providerId="ADAL" clId="{4D1BC294-5D68-46FB-94B7-E7400E218114}" dt="2023-07-20T22:35:26.855" v="14322" actId="478"/>
          <ac:picMkLst>
            <pc:docMk/>
            <pc:sldMk cId="2948135408" sldId="376"/>
            <ac:picMk id="17" creationId="{DCC6F130-276E-7D86-8B21-C691BCA9BAE8}"/>
          </ac:picMkLst>
        </pc:picChg>
        <pc:picChg chg="add del mod">
          <ac:chgData name="Barbara Pinto" userId="71b6d5e5-069b-4c6f-a2f6-83fd8d3ac662" providerId="ADAL" clId="{4D1BC294-5D68-46FB-94B7-E7400E218114}" dt="2023-07-20T22:40:32.582" v="14601" actId="478"/>
          <ac:picMkLst>
            <pc:docMk/>
            <pc:sldMk cId="2948135408" sldId="376"/>
            <ac:picMk id="26" creationId="{6A9557BA-B689-4803-822C-821055EC99D2}"/>
          </ac:picMkLst>
        </pc:picChg>
        <pc:picChg chg="add del mod">
          <ac:chgData name="Barbara Pinto" userId="71b6d5e5-069b-4c6f-a2f6-83fd8d3ac662" providerId="ADAL" clId="{4D1BC294-5D68-46FB-94B7-E7400E218114}" dt="2023-07-20T22:41:04.321" v="14611" actId="478"/>
          <ac:picMkLst>
            <pc:docMk/>
            <pc:sldMk cId="2948135408" sldId="376"/>
            <ac:picMk id="27" creationId="{6322C83D-D2BD-3515-2D09-A5FF89619CBF}"/>
          </ac:picMkLst>
        </pc:picChg>
        <pc:picChg chg="add del mod">
          <ac:chgData name="Barbara Pinto" userId="71b6d5e5-069b-4c6f-a2f6-83fd8d3ac662" providerId="ADAL" clId="{4D1BC294-5D68-46FB-94B7-E7400E218114}" dt="2023-07-20T22:40:57.453" v="14609" actId="478"/>
          <ac:picMkLst>
            <pc:docMk/>
            <pc:sldMk cId="2948135408" sldId="376"/>
            <ac:picMk id="28" creationId="{C22A26FF-4A3A-60E9-0711-6C9773C7FACA}"/>
          </ac:picMkLst>
        </pc:picChg>
        <pc:picChg chg="add mod">
          <ac:chgData name="Barbara Pinto" userId="71b6d5e5-069b-4c6f-a2f6-83fd8d3ac662" providerId="ADAL" clId="{4D1BC294-5D68-46FB-94B7-E7400E218114}" dt="2023-07-20T22:40:47.049" v="14605" actId="1076"/>
          <ac:picMkLst>
            <pc:docMk/>
            <pc:sldMk cId="2948135408" sldId="376"/>
            <ac:picMk id="32" creationId="{734BC957-6C55-0969-C7B5-CD0931968210}"/>
          </ac:picMkLst>
        </pc:picChg>
        <pc:picChg chg="add mod">
          <ac:chgData name="Barbara Pinto" userId="71b6d5e5-069b-4c6f-a2f6-83fd8d3ac662" providerId="ADAL" clId="{4D1BC294-5D68-46FB-94B7-E7400E218114}" dt="2023-07-20T22:41:00.924" v="14610" actId="1076"/>
          <ac:picMkLst>
            <pc:docMk/>
            <pc:sldMk cId="2948135408" sldId="376"/>
            <ac:picMk id="33" creationId="{18822805-B9DF-03A4-51D4-488AC265EA96}"/>
          </ac:picMkLst>
        </pc:picChg>
        <pc:picChg chg="add mod">
          <ac:chgData name="Barbara Pinto" userId="71b6d5e5-069b-4c6f-a2f6-83fd8d3ac662" providerId="ADAL" clId="{4D1BC294-5D68-46FB-94B7-E7400E218114}" dt="2023-07-20T22:41:17.216" v="14614" actId="1076"/>
          <ac:picMkLst>
            <pc:docMk/>
            <pc:sldMk cId="2948135408" sldId="376"/>
            <ac:picMk id="34" creationId="{BBAC6C4E-1856-BAD2-AB7D-E5534E9C5B42}"/>
          </ac:picMkLst>
        </pc:picChg>
      </pc:sldChg>
      <pc:sldChg chg="addSp delSp modSp add mod ord modNotesTx">
        <pc:chgData name="Barbara Pinto" userId="71b6d5e5-069b-4c6f-a2f6-83fd8d3ac662" providerId="ADAL" clId="{4D1BC294-5D68-46FB-94B7-E7400E218114}" dt="2023-07-21T09:22:48.593" v="21814" actId="14100"/>
        <pc:sldMkLst>
          <pc:docMk/>
          <pc:sldMk cId="1421721472" sldId="377"/>
        </pc:sldMkLst>
        <pc:spChg chg="mod">
          <ac:chgData name="Barbara Pinto" userId="71b6d5e5-069b-4c6f-a2f6-83fd8d3ac662" providerId="ADAL" clId="{4D1BC294-5D68-46FB-94B7-E7400E218114}" dt="2023-07-20T22:45:26.209" v="15087" actId="20577"/>
          <ac:spMkLst>
            <pc:docMk/>
            <pc:sldMk cId="1421721472" sldId="377"/>
            <ac:spMk id="3" creationId="{F7B69D58-FE94-639A-5329-5C7A0CD9C2AA}"/>
          </ac:spMkLst>
        </pc:spChg>
        <pc:spChg chg="mod">
          <ac:chgData name="Barbara Pinto" userId="71b6d5e5-069b-4c6f-a2f6-83fd8d3ac662" providerId="ADAL" clId="{4D1BC294-5D68-46FB-94B7-E7400E218114}" dt="2023-07-20T22:45:54.848" v="15111"/>
          <ac:spMkLst>
            <pc:docMk/>
            <pc:sldMk cId="1421721472" sldId="377"/>
            <ac:spMk id="4" creationId="{94A6B961-D57F-7F8C-3ED2-73FA0B2AD542}"/>
          </ac:spMkLst>
        </pc:spChg>
        <pc:spChg chg="del mod">
          <ac:chgData name="Barbara Pinto" userId="71b6d5e5-069b-4c6f-a2f6-83fd8d3ac662" providerId="ADAL" clId="{4D1BC294-5D68-46FB-94B7-E7400E218114}" dt="2023-07-20T22:45:42.452" v="15108" actId="478"/>
          <ac:spMkLst>
            <pc:docMk/>
            <pc:sldMk cId="1421721472" sldId="377"/>
            <ac:spMk id="5" creationId="{2C0DC7E0-B383-37A8-314B-82767E2DC210}"/>
          </ac:spMkLst>
        </pc:spChg>
        <pc:spChg chg="add mod">
          <ac:chgData name="Barbara Pinto" userId="71b6d5e5-069b-4c6f-a2f6-83fd8d3ac662" providerId="ADAL" clId="{4D1BC294-5D68-46FB-94B7-E7400E218114}" dt="2023-07-20T22:45:39.397" v="15107" actId="20577"/>
          <ac:spMkLst>
            <pc:docMk/>
            <pc:sldMk cId="1421721472" sldId="377"/>
            <ac:spMk id="6" creationId="{8B35D190-3D7E-EE57-9642-BBCB8AED4B6C}"/>
          </ac:spMkLst>
        </pc:spChg>
        <pc:spChg chg="add del mod">
          <ac:chgData name="Barbara Pinto" userId="71b6d5e5-069b-4c6f-a2f6-83fd8d3ac662" providerId="ADAL" clId="{4D1BC294-5D68-46FB-94B7-E7400E218114}" dt="2023-07-20T22:45:45.175" v="15109" actId="478"/>
          <ac:spMkLst>
            <pc:docMk/>
            <pc:sldMk cId="1421721472" sldId="377"/>
            <ac:spMk id="9" creationId="{0AE352BD-BE0B-C132-D5E1-718D1678FFDB}"/>
          </ac:spMkLst>
        </pc:spChg>
        <pc:spChg chg="del">
          <ac:chgData name="Barbara Pinto" userId="71b6d5e5-069b-4c6f-a2f6-83fd8d3ac662" providerId="ADAL" clId="{4D1BC294-5D68-46FB-94B7-E7400E218114}" dt="2023-07-20T14:24:27.109" v="2327" actId="478"/>
          <ac:spMkLst>
            <pc:docMk/>
            <pc:sldMk cId="1421721472" sldId="377"/>
            <ac:spMk id="15" creationId="{C3E647A5-7109-1887-17BC-E650552EC199}"/>
          </ac:spMkLst>
        </pc:spChg>
        <pc:spChg chg="del">
          <ac:chgData name="Barbara Pinto" userId="71b6d5e5-069b-4c6f-a2f6-83fd8d3ac662" providerId="ADAL" clId="{4D1BC294-5D68-46FB-94B7-E7400E218114}" dt="2023-07-20T14:24:27.109" v="2327" actId="478"/>
          <ac:spMkLst>
            <pc:docMk/>
            <pc:sldMk cId="1421721472" sldId="377"/>
            <ac:spMk id="16" creationId="{0C3A0C8D-7BFF-CD38-44CE-E5C1A83DA56A}"/>
          </ac:spMkLst>
        </pc:spChg>
        <pc:spChg chg="del">
          <ac:chgData name="Barbara Pinto" userId="71b6d5e5-069b-4c6f-a2f6-83fd8d3ac662" providerId="ADAL" clId="{4D1BC294-5D68-46FB-94B7-E7400E218114}" dt="2023-07-20T14:24:27.109" v="2327" actId="478"/>
          <ac:spMkLst>
            <pc:docMk/>
            <pc:sldMk cId="1421721472" sldId="377"/>
            <ac:spMk id="18" creationId="{56EB9040-532A-307F-FEC4-8443C0C39F14}"/>
          </ac:spMkLst>
        </pc:spChg>
        <pc:spChg chg="del">
          <ac:chgData name="Barbara Pinto" userId="71b6d5e5-069b-4c6f-a2f6-83fd8d3ac662" providerId="ADAL" clId="{4D1BC294-5D68-46FB-94B7-E7400E218114}" dt="2023-07-20T14:24:27.109" v="2327" actId="478"/>
          <ac:spMkLst>
            <pc:docMk/>
            <pc:sldMk cId="1421721472" sldId="377"/>
            <ac:spMk id="19" creationId="{32835C66-C0D9-A98D-1991-F926121B23B6}"/>
          </ac:spMkLst>
        </pc:spChg>
        <pc:spChg chg="del">
          <ac:chgData name="Barbara Pinto" userId="71b6d5e5-069b-4c6f-a2f6-83fd8d3ac662" providerId="ADAL" clId="{4D1BC294-5D68-46FB-94B7-E7400E218114}" dt="2023-07-20T14:24:27.109" v="2327" actId="478"/>
          <ac:spMkLst>
            <pc:docMk/>
            <pc:sldMk cId="1421721472" sldId="377"/>
            <ac:spMk id="20" creationId="{C881C020-BD87-E62D-74B9-C7A0038CD95F}"/>
          </ac:spMkLst>
        </pc:spChg>
        <pc:spChg chg="del">
          <ac:chgData name="Barbara Pinto" userId="71b6d5e5-069b-4c6f-a2f6-83fd8d3ac662" providerId="ADAL" clId="{4D1BC294-5D68-46FB-94B7-E7400E218114}" dt="2023-07-20T14:24:27.109" v="2327" actId="478"/>
          <ac:spMkLst>
            <pc:docMk/>
            <pc:sldMk cId="1421721472" sldId="377"/>
            <ac:spMk id="21" creationId="{4E954A24-0AEA-2B7F-8B37-ED62F147A832}"/>
          </ac:spMkLst>
        </pc:spChg>
        <pc:spChg chg="del">
          <ac:chgData name="Barbara Pinto" userId="71b6d5e5-069b-4c6f-a2f6-83fd8d3ac662" providerId="ADAL" clId="{4D1BC294-5D68-46FB-94B7-E7400E218114}" dt="2023-07-20T14:24:27.109" v="2327" actId="478"/>
          <ac:spMkLst>
            <pc:docMk/>
            <pc:sldMk cId="1421721472" sldId="377"/>
            <ac:spMk id="22" creationId="{B5D270D4-0BFD-C66B-D02E-06D961D0959B}"/>
          </ac:spMkLst>
        </pc:spChg>
        <pc:spChg chg="del">
          <ac:chgData name="Barbara Pinto" userId="71b6d5e5-069b-4c6f-a2f6-83fd8d3ac662" providerId="ADAL" clId="{4D1BC294-5D68-46FB-94B7-E7400E218114}" dt="2023-07-20T14:24:27.109" v="2327" actId="478"/>
          <ac:spMkLst>
            <pc:docMk/>
            <pc:sldMk cId="1421721472" sldId="377"/>
            <ac:spMk id="23" creationId="{482E43E0-F832-E600-4553-46F3E4099C28}"/>
          </ac:spMkLst>
        </pc:spChg>
        <pc:spChg chg="del">
          <ac:chgData name="Barbara Pinto" userId="71b6d5e5-069b-4c6f-a2f6-83fd8d3ac662" providerId="ADAL" clId="{4D1BC294-5D68-46FB-94B7-E7400E218114}" dt="2023-07-20T14:24:27.109" v="2327" actId="478"/>
          <ac:spMkLst>
            <pc:docMk/>
            <pc:sldMk cId="1421721472" sldId="377"/>
            <ac:spMk id="24" creationId="{5B07846C-B8F4-3C7D-EE53-46619CEC5D6A}"/>
          </ac:spMkLst>
        </pc:spChg>
        <pc:picChg chg="add mod">
          <ac:chgData name="Barbara Pinto" userId="71b6d5e5-069b-4c6f-a2f6-83fd8d3ac662" providerId="ADAL" clId="{4D1BC294-5D68-46FB-94B7-E7400E218114}" dt="2023-07-21T09:22:48.593" v="21814" actId="14100"/>
          <ac:picMkLst>
            <pc:docMk/>
            <pc:sldMk cId="1421721472" sldId="377"/>
            <ac:picMk id="7" creationId="{63CA981E-690E-203A-8B0D-3764775694A3}"/>
          </ac:picMkLst>
        </pc:picChg>
        <pc:picChg chg="del">
          <ac:chgData name="Barbara Pinto" userId="71b6d5e5-069b-4c6f-a2f6-83fd8d3ac662" providerId="ADAL" clId="{4D1BC294-5D68-46FB-94B7-E7400E218114}" dt="2023-07-20T14:24:27.109" v="2327" actId="478"/>
          <ac:picMkLst>
            <pc:docMk/>
            <pc:sldMk cId="1421721472" sldId="377"/>
            <ac:picMk id="10" creationId="{17C6B4FC-4B36-41A8-8952-B3D4D7D71166}"/>
          </ac:picMkLst>
        </pc:picChg>
        <pc:picChg chg="del">
          <ac:chgData name="Barbara Pinto" userId="71b6d5e5-069b-4c6f-a2f6-83fd8d3ac662" providerId="ADAL" clId="{4D1BC294-5D68-46FB-94B7-E7400E218114}" dt="2023-07-20T14:24:27.109" v="2327" actId="478"/>
          <ac:picMkLst>
            <pc:docMk/>
            <pc:sldMk cId="1421721472" sldId="377"/>
            <ac:picMk id="12" creationId="{CBF5E714-B291-B2F6-0787-F8E7C9FC4004}"/>
          </ac:picMkLst>
        </pc:picChg>
        <pc:picChg chg="del">
          <ac:chgData name="Barbara Pinto" userId="71b6d5e5-069b-4c6f-a2f6-83fd8d3ac662" providerId="ADAL" clId="{4D1BC294-5D68-46FB-94B7-E7400E218114}" dt="2023-07-20T14:24:27.109" v="2327" actId="478"/>
          <ac:picMkLst>
            <pc:docMk/>
            <pc:sldMk cId="1421721472" sldId="377"/>
            <ac:picMk id="14" creationId="{EC647210-686D-B3AD-A819-46F360750961}"/>
          </ac:picMkLst>
        </pc:picChg>
      </pc:sldChg>
      <pc:sldChg chg="addSp delSp modSp add mod modNotesTx">
        <pc:chgData name="Barbara Pinto" userId="71b6d5e5-069b-4c6f-a2f6-83fd8d3ac662" providerId="ADAL" clId="{4D1BC294-5D68-46FB-94B7-E7400E218114}" dt="2023-07-20T22:53:56.362" v="15865" actId="20577"/>
        <pc:sldMkLst>
          <pc:docMk/>
          <pc:sldMk cId="3538562414" sldId="378"/>
        </pc:sldMkLst>
        <pc:spChg chg="mod">
          <ac:chgData name="Barbara Pinto" userId="71b6d5e5-069b-4c6f-a2f6-83fd8d3ac662" providerId="ADAL" clId="{4D1BC294-5D68-46FB-94B7-E7400E218114}" dt="2023-07-20T22:46:19.564" v="15121" actId="20577"/>
          <ac:spMkLst>
            <pc:docMk/>
            <pc:sldMk cId="3538562414" sldId="378"/>
            <ac:spMk id="3" creationId="{F7B69D58-FE94-639A-5329-5C7A0CD9C2AA}"/>
          </ac:spMkLst>
        </pc:spChg>
        <pc:spChg chg="mod">
          <ac:chgData name="Barbara Pinto" userId="71b6d5e5-069b-4c6f-a2f6-83fd8d3ac662" providerId="ADAL" clId="{4D1BC294-5D68-46FB-94B7-E7400E218114}" dt="2023-07-20T22:51:53.949" v="15537"/>
          <ac:spMkLst>
            <pc:docMk/>
            <pc:sldMk cId="3538562414" sldId="378"/>
            <ac:spMk id="4" creationId="{94A6B961-D57F-7F8C-3ED2-73FA0B2AD542}"/>
          </ac:spMkLst>
        </pc:spChg>
        <pc:spChg chg="del mod">
          <ac:chgData name="Barbara Pinto" userId="71b6d5e5-069b-4c6f-a2f6-83fd8d3ac662" providerId="ADAL" clId="{4D1BC294-5D68-46FB-94B7-E7400E218114}" dt="2023-07-20T22:46:11.305" v="15113" actId="478"/>
          <ac:spMkLst>
            <pc:docMk/>
            <pc:sldMk cId="3538562414" sldId="378"/>
            <ac:spMk id="5" creationId="{2C0DC7E0-B383-37A8-314B-82767E2DC210}"/>
          </ac:spMkLst>
        </pc:spChg>
        <pc:spChg chg="add mod">
          <ac:chgData name="Barbara Pinto" userId="71b6d5e5-069b-4c6f-a2f6-83fd8d3ac662" providerId="ADAL" clId="{4D1BC294-5D68-46FB-94B7-E7400E218114}" dt="2023-07-20T22:46:33.577" v="15144" actId="20577"/>
          <ac:spMkLst>
            <pc:docMk/>
            <pc:sldMk cId="3538562414" sldId="378"/>
            <ac:spMk id="6" creationId="{67852A4A-D478-1ED9-8928-EB6D75CA18ED}"/>
          </ac:spMkLst>
        </pc:spChg>
        <pc:spChg chg="add del mod">
          <ac:chgData name="Barbara Pinto" userId="71b6d5e5-069b-4c6f-a2f6-83fd8d3ac662" providerId="ADAL" clId="{4D1BC294-5D68-46FB-94B7-E7400E218114}" dt="2023-07-20T22:46:13.986" v="15114" actId="478"/>
          <ac:spMkLst>
            <pc:docMk/>
            <pc:sldMk cId="3538562414" sldId="378"/>
            <ac:spMk id="9" creationId="{B78B7B6D-9EE5-2C24-179C-DB8D58185387}"/>
          </ac:spMkLst>
        </pc:spChg>
        <pc:picChg chg="del">
          <ac:chgData name="Barbara Pinto" userId="71b6d5e5-069b-4c6f-a2f6-83fd8d3ac662" providerId="ADAL" clId="{4D1BC294-5D68-46FB-94B7-E7400E218114}" dt="2023-07-20T14:26:38.656" v="2361" actId="478"/>
          <ac:picMkLst>
            <pc:docMk/>
            <pc:sldMk cId="3538562414" sldId="378"/>
            <ac:picMk id="7" creationId="{63CA981E-690E-203A-8B0D-3764775694A3}"/>
          </ac:picMkLst>
        </pc:picChg>
        <pc:picChg chg="add mod">
          <ac:chgData name="Barbara Pinto" userId="71b6d5e5-069b-4c6f-a2f6-83fd8d3ac662" providerId="ADAL" clId="{4D1BC294-5D68-46FB-94B7-E7400E218114}" dt="2023-07-20T22:51:40.853" v="15536" actId="1076"/>
          <ac:picMkLst>
            <pc:docMk/>
            <pc:sldMk cId="3538562414" sldId="378"/>
            <ac:picMk id="8" creationId="{CD32541D-CC4A-685B-CD96-2752DA666D9D}"/>
          </ac:picMkLst>
        </pc:picChg>
      </pc:sldChg>
      <pc:sldChg chg="addSp delSp modSp add mod modNotesTx">
        <pc:chgData name="Barbara Pinto" userId="71b6d5e5-069b-4c6f-a2f6-83fd8d3ac662" providerId="ADAL" clId="{4D1BC294-5D68-46FB-94B7-E7400E218114}" dt="2023-07-20T23:25:49.706" v="16102"/>
        <pc:sldMkLst>
          <pc:docMk/>
          <pc:sldMk cId="2875034205" sldId="379"/>
        </pc:sldMkLst>
        <pc:spChg chg="mod">
          <ac:chgData name="Barbara Pinto" userId="71b6d5e5-069b-4c6f-a2f6-83fd8d3ac662" providerId="ADAL" clId="{4D1BC294-5D68-46FB-94B7-E7400E218114}" dt="2023-07-20T23:25:41.784" v="16101" actId="20577"/>
          <ac:spMkLst>
            <pc:docMk/>
            <pc:sldMk cId="2875034205" sldId="379"/>
            <ac:spMk id="3" creationId="{F7B69D58-FE94-639A-5329-5C7A0CD9C2AA}"/>
          </ac:spMkLst>
        </pc:spChg>
        <pc:spChg chg="mod">
          <ac:chgData name="Barbara Pinto" userId="71b6d5e5-069b-4c6f-a2f6-83fd8d3ac662" providerId="ADAL" clId="{4D1BC294-5D68-46FB-94B7-E7400E218114}" dt="2023-07-20T23:25:49.706" v="16102"/>
          <ac:spMkLst>
            <pc:docMk/>
            <pc:sldMk cId="2875034205" sldId="379"/>
            <ac:spMk id="4" creationId="{94A6B961-D57F-7F8C-3ED2-73FA0B2AD542}"/>
          </ac:spMkLst>
        </pc:spChg>
        <pc:spChg chg="del mod">
          <ac:chgData name="Barbara Pinto" userId="71b6d5e5-069b-4c6f-a2f6-83fd8d3ac662" providerId="ADAL" clId="{4D1BC294-5D68-46FB-94B7-E7400E218114}" dt="2023-07-20T22:54:25.889" v="15871" actId="478"/>
          <ac:spMkLst>
            <pc:docMk/>
            <pc:sldMk cId="2875034205" sldId="379"/>
            <ac:spMk id="5" creationId="{2C0DC7E0-B383-37A8-314B-82767E2DC210}"/>
          </ac:spMkLst>
        </pc:spChg>
        <pc:spChg chg="add mod">
          <ac:chgData name="Barbara Pinto" userId="71b6d5e5-069b-4c6f-a2f6-83fd8d3ac662" providerId="ADAL" clId="{4D1BC294-5D68-46FB-94B7-E7400E218114}" dt="2023-07-20T22:54:18.035" v="15870" actId="20577"/>
          <ac:spMkLst>
            <pc:docMk/>
            <pc:sldMk cId="2875034205" sldId="379"/>
            <ac:spMk id="7" creationId="{2DF5DAA7-A7F1-45B9-2DB0-6B1B9526B97F}"/>
          </ac:spMkLst>
        </pc:spChg>
        <pc:spChg chg="add del mod">
          <ac:chgData name="Barbara Pinto" userId="71b6d5e5-069b-4c6f-a2f6-83fd8d3ac662" providerId="ADAL" clId="{4D1BC294-5D68-46FB-94B7-E7400E218114}" dt="2023-07-20T22:54:28.483" v="15872" actId="478"/>
          <ac:spMkLst>
            <pc:docMk/>
            <pc:sldMk cId="2875034205" sldId="379"/>
            <ac:spMk id="9" creationId="{3D7FB2E0-6B3A-B8A4-77F2-3FBC4CD159D3}"/>
          </ac:spMkLst>
        </pc:spChg>
        <pc:graphicFrameChg chg="add mod modGraphic">
          <ac:chgData name="Barbara Pinto" userId="71b6d5e5-069b-4c6f-a2f6-83fd8d3ac662" providerId="ADAL" clId="{4D1BC294-5D68-46FB-94B7-E7400E218114}" dt="2023-07-20T22:55:07.272" v="15876" actId="12385"/>
          <ac:graphicFrameMkLst>
            <pc:docMk/>
            <pc:sldMk cId="2875034205" sldId="379"/>
            <ac:graphicFrameMk id="6" creationId="{D51DD598-C540-A974-A165-EFC6E99BB9AC}"/>
          </ac:graphicFrameMkLst>
        </pc:graphicFrameChg>
        <pc:picChg chg="del">
          <ac:chgData name="Barbara Pinto" userId="71b6d5e5-069b-4c6f-a2f6-83fd8d3ac662" providerId="ADAL" clId="{4D1BC294-5D68-46FB-94B7-E7400E218114}" dt="2023-07-20T14:28:10.692" v="2384" actId="478"/>
          <ac:picMkLst>
            <pc:docMk/>
            <pc:sldMk cId="2875034205" sldId="379"/>
            <ac:picMk id="8" creationId="{CD32541D-CC4A-685B-CD96-2752DA666D9D}"/>
          </ac:picMkLst>
        </pc:picChg>
      </pc:sldChg>
      <pc:sldChg chg="addSp delSp modSp add mod ord modNotes modNotesTx">
        <pc:chgData name="Barbara Pinto" userId="71b6d5e5-069b-4c6f-a2f6-83fd8d3ac662" providerId="ADAL" clId="{4D1BC294-5D68-46FB-94B7-E7400E218114}" dt="2023-07-21T09:23:18.237" v="21816" actId="20577"/>
        <pc:sldMkLst>
          <pc:docMk/>
          <pc:sldMk cId="4154068829" sldId="380"/>
        </pc:sldMkLst>
        <pc:spChg chg="mod">
          <ac:chgData name="Barbara Pinto" userId="71b6d5e5-069b-4c6f-a2f6-83fd8d3ac662" providerId="ADAL" clId="{4D1BC294-5D68-46FB-94B7-E7400E218114}" dt="2023-07-20T23:43:53.284" v="18193" actId="20577"/>
          <ac:spMkLst>
            <pc:docMk/>
            <pc:sldMk cId="4154068829" sldId="380"/>
            <ac:spMk id="3" creationId="{F7B69D58-FE94-639A-5329-5C7A0CD9C2AA}"/>
          </ac:spMkLst>
        </pc:spChg>
        <pc:spChg chg="mod">
          <ac:chgData name="Barbara Pinto" userId="71b6d5e5-069b-4c6f-a2f6-83fd8d3ac662" providerId="ADAL" clId="{4D1BC294-5D68-46FB-94B7-E7400E218114}" dt="2023-07-20T23:32:15.055" v="16343"/>
          <ac:spMkLst>
            <pc:docMk/>
            <pc:sldMk cId="4154068829" sldId="380"/>
            <ac:spMk id="4" creationId="{94A6B961-D57F-7F8C-3ED2-73FA0B2AD542}"/>
          </ac:spMkLst>
        </pc:spChg>
        <pc:spChg chg="del mod">
          <ac:chgData name="Barbara Pinto" userId="71b6d5e5-069b-4c6f-a2f6-83fd8d3ac662" providerId="ADAL" clId="{4D1BC294-5D68-46FB-94B7-E7400E218114}" dt="2023-07-20T23:29:11.081" v="16338" actId="478"/>
          <ac:spMkLst>
            <pc:docMk/>
            <pc:sldMk cId="4154068829" sldId="380"/>
            <ac:spMk id="5" creationId="{2C0DC7E0-B383-37A8-314B-82767E2DC210}"/>
          </ac:spMkLst>
        </pc:spChg>
        <pc:spChg chg="add mod">
          <ac:chgData name="Barbara Pinto" userId="71b6d5e5-069b-4c6f-a2f6-83fd8d3ac662" providerId="ADAL" clId="{4D1BC294-5D68-46FB-94B7-E7400E218114}" dt="2023-07-20T23:29:06.067" v="16337" actId="20577"/>
          <ac:spMkLst>
            <pc:docMk/>
            <pc:sldMk cId="4154068829" sldId="380"/>
            <ac:spMk id="6" creationId="{1B8F2A1E-A125-1033-89DD-72D7445CC091}"/>
          </ac:spMkLst>
        </pc:spChg>
        <pc:spChg chg="add del mod">
          <ac:chgData name="Barbara Pinto" userId="71b6d5e5-069b-4c6f-a2f6-83fd8d3ac662" providerId="ADAL" clId="{4D1BC294-5D68-46FB-94B7-E7400E218114}" dt="2023-07-20T23:29:16.209" v="16339" actId="478"/>
          <ac:spMkLst>
            <pc:docMk/>
            <pc:sldMk cId="4154068829" sldId="380"/>
            <ac:spMk id="9" creationId="{35E7815C-B9B1-2F9C-47C4-D3AECAA7C3A0}"/>
          </ac:spMkLst>
        </pc:spChg>
        <pc:graphicFrameChg chg="del">
          <ac:chgData name="Barbara Pinto" userId="71b6d5e5-069b-4c6f-a2f6-83fd8d3ac662" providerId="ADAL" clId="{4D1BC294-5D68-46FB-94B7-E7400E218114}" dt="2023-07-20T16:26:15.609" v="2827" actId="478"/>
          <ac:graphicFrameMkLst>
            <pc:docMk/>
            <pc:sldMk cId="4154068829" sldId="380"/>
            <ac:graphicFrameMk id="6" creationId="{D51DD598-C540-A974-A165-EFC6E99BB9AC}"/>
          </ac:graphicFrameMkLst>
        </pc:graphicFrameChg>
        <pc:picChg chg="add mod">
          <ac:chgData name="Barbara Pinto" userId="71b6d5e5-069b-4c6f-a2f6-83fd8d3ac662" providerId="ADAL" clId="{4D1BC294-5D68-46FB-94B7-E7400E218114}" dt="2023-07-20T23:31:56.588" v="16340" actId="1076"/>
          <ac:picMkLst>
            <pc:docMk/>
            <pc:sldMk cId="4154068829" sldId="380"/>
            <ac:picMk id="8" creationId="{918C74DA-7652-CF51-E9B4-FCEBE1E0E1A9}"/>
          </ac:picMkLst>
        </pc:picChg>
      </pc:sldChg>
      <pc:sldChg chg="addSp modSp add mod modNotesTx">
        <pc:chgData name="Barbara Pinto" userId="71b6d5e5-069b-4c6f-a2f6-83fd8d3ac662" providerId="ADAL" clId="{4D1BC294-5D68-46FB-94B7-E7400E218114}" dt="2023-07-20T23:44:56.186" v="18210" actId="1076"/>
        <pc:sldMkLst>
          <pc:docMk/>
          <pc:sldMk cId="785350283" sldId="381"/>
        </pc:sldMkLst>
        <pc:spChg chg="mod">
          <ac:chgData name="Barbara Pinto" userId="71b6d5e5-069b-4c6f-a2f6-83fd8d3ac662" providerId="ADAL" clId="{4D1BC294-5D68-46FB-94B7-E7400E218114}" dt="2023-07-20T23:43:57.154" v="18200" actId="20577"/>
          <ac:spMkLst>
            <pc:docMk/>
            <pc:sldMk cId="785350283" sldId="381"/>
            <ac:spMk id="3" creationId="{F7B69D58-FE94-639A-5329-5C7A0CD9C2AA}"/>
          </ac:spMkLst>
        </pc:spChg>
        <pc:spChg chg="mod">
          <ac:chgData name="Barbara Pinto" userId="71b6d5e5-069b-4c6f-a2f6-83fd8d3ac662" providerId="ADAL" clId="{4D1BC294-5D68-46FB-94B7-E7400E218114}" dt="2023-07-20T23:44:04.280" v="18201"/>
          <ac:spMkLst>
            <pc:docMk/>
            <pc:sldMk cId="785350283" sldId="381"/>
            <ac:spMk id="4" creationId="{94A6B961-D57F-7F8C-3ED2-73FA0B2AD542}"/>
          </ac:spMkLst>
        </pc:spChg>
        <pc:spChg chg="mod">
          <ac:chgData name="Barbara Pinto" userId="71b6d5e5-069b-4c6f-a2f6-83fd8d3ac662" providerId="ADAL" clId="{4D1BC294-5D68-46FB-94B7-E7400E218114}" dt="2023-07-20T23:44:56.186" v="18210" actId="1076"/>
          <ac:spMkLst>
            <pc:docMk/>
            <pc:sldMk cId="785350283" sldId="381"/>
            <ac:spMk id="5" creationId="{2C0DC7E0-B383-37A8-314B-82767E2DC210}"/>
          </ac:spMkLst>
        </pc:spChg>
        <pc:spChg chg="add mod">
          <ac:chgData name="Barbara Pinto" userId="71b6d5e5-069b-4c6f-a2f6-83fd8d3ac662" providerId="ADAL" clId="{4D1BC294-5D68-46FB-94B7-E7400E218114}" dt="2023-07-20T23:42:54.802" v="18143"/>
          <ac:spMkLst>
            <pc:docMk/>
            <pc:sldMk cId="785350283" sldId="381"/>
            <ac:spMk id="6" creationId="{DF666EA3-A900-F8E6-E6AF-FDEEA46633B4}"/>
          </ac:spMkLst>
        </pc:spChg>
        <pc:spChg chg="add mod">
          <ac:chgData name="Barbara Pinto" userId="71b6d5e5-069b-4c6f-a2f6-83fd8d3ac662" providerId="ADAL" clId="{4D1BC294-5D68-46FB-94B7-E7400E218114}" dt="2023-07-20T16:34:01.527" v="2878" actId="208"/>
          <ac:spMkLst>
            <pc:docMk/>
            <pc:sldMk cId="785350283" sldId="381"/>
            <ac:spMk id="14" creationId="{9565340D-47B3-764C-4427-7FFF2B750AF3}"/>
          </ac:spMkLst>
        </pc:spChg>
        <pc:picChg chg="add mod">
          <ac:chgData name="Barbara Pinto" userId="71b6d5e5-069b-4c6f-a2f6-83fd8d3ac662" providerId="ADAL" clId="{4D1BC294-5D68-46FB-94B7-E7400E218114}" dt="2023-07-20T16:31:16.207" v="2857" actId="1076"/>
          <ac:picMkLst>
            <pc:docMk/>
            <pc:sldMk cId="785350283" sldId="381"/>
            <ac:picMk id="7" creationId="{E22BD782-9551-F230-8AD8-7B6F0EFF9901}"/>
          </ac:picMkLst>
        </pc:picChg>
        <pc:picChg chg="mod">
          <ac:chgData name="Barbara Pinto" userId="71b6d5e5-069b-4c6f-a2f6-83fd8d3ac662" providerId="ADAL" clId="{4D1BC294-5D68-46FB-94B7-E7400E218114}" dt="2023-07-20T16:30:58.338" v="2853" actId="1076"/>
          <ac:picMkLst>
            <pc:docMk/>
            <pc:sldMk cId="785350283" sldId="381"/>
            <ac:picMk id="8" creationId="{918C74DA-7652-CF51-E9B4-FCEBE1E0E1A9}"/>
          </ac:picMkLst>
        </pc:picChg>
        <pc:cxnChg chg="add mod">
          <ac:chgData name="Barbara Pinto" userId="71b6d5e5-069b-4c6f-a2f6-83fd8d3ac662" providerId="ADAL" clId="{4D1BC294-5D68-46FB-94B7-E7400E218114}" dt="2023-07-20T16:34:36.454" v="2880" actId="208"/>
          <ac:cxnSpMkLst>
            <pc:docMk/>
            <pc:sldMk cId="785350283" sldId="381"/>
            <ac:cxnSpMk id="10" creationId="{A039A8F9-758D-3FBB-CEED-3B0145544BCE}"/>
          </ac:cxnSpMkLst>
        </pc:cxnChg>
        <pc:cxnChg chg="add mod">
          <ac:chgData name="Barbara Pinto" userId="71b6d5e5-069b-4c6f-a2f6-83fd8d3ac662" providerId="ADAL" clId="{4D1BC294-5D68-46FB-94B7-E7400E218114}" dt="2023-07-20T16:34:33.831" v="2879" actId="208"/>
          <ac:cxnSpMkLst>
            <pc:docMk/>
            <pc:sldMk cId="785350283" sldId="381"/>
            <ac:cxnSpMk id="11" creationId="{52898517-3EC7-F785-0A42-448DAFD60B6D}"/>
          </ac:cxnSpMkLst>
        </pc:cxnChg>
      </pc:sldChg>
      <pc:sldChg chg="addSp delSp modSp add del mod">
        <pc:chgData name="Barbara Pinto" userId="71b6d5e5-069b-4c6f-a2f6-83fd8d3ac662" providerId="ADAL" clId="{4D1BC294-5D68-46FB-94B7-E7400E218114}" dt="2023-07-20T22:22:28.464" v="13915" actId="47"/>
        <pc:sldMkLst>
          <pc:docMk/>
          <pc:sldMk cId="1004990483" sldId="382"/>
        </pc:sldMkLst>
        <pc:spChg chg="del">
          <ac:chgData name="Barbara Pinto" userId="71b6d5e5-069b-4c6f-a2f6-83fd8d3ac662" providerId="ADAL" clId="{4D1BC294-5D68-46FB-94B7-E7400E218114}" dt="2023-07-20T16:37:52.076" v="2894" actId="478"/>
          <ac:spMkLst>
            <pc:docMk/>
            <pc:sldMk cId="1004990483" sldId="382"/>
            <ac:spMk id="14" creationId="{9565340D-47B3-764C-4427-7FFF2B750AF3}"/>
          </ac:spMkLst>
        </pc:spChg>
        <pc:picChg chg="del mod">
          <ac:chgData name="Barbara Pinto" userId="71b6d5e5-069b-4c6f-a2f6-83fd8d3ac662" providerId="ADAL" clId="{4D1BC294-5D68-46FB-94B7-E7400E218114}" dt="2023-07-20T16:43:38.415" v="2905" actId="478"/>
          <ac:picMkLst>
            <pc:docMk/>
            <pc:sldMk cId="1004990483" sldId="382"/>
            <ac:picMk id="7" creationId="{E22BD782-9551-F230-8AD8-7B6F0EFF9901}"/>
          </ac:picMkLst>
        </pc:picChg>
        <pc:picChg chg="del">
          <ac:chgData name="Barbara Pinto" userId="71b6d5e5-069b-4c6f-a2f6-83fd8d3ac662" providerId="ADAL" clId="{4D1BC294-5D68-46FB-94B7-E7400E218114}" dt="2023-07-20T16:34:48.255" v="2882" actId="478"/>
          <ac:picMkLst>
            <pc:docMk/>
            <pc:sldMk cId="1004990483" sldId="382"/>
            <ac:picMk id="8" creationId="{918C74DA-7652-CF51-E9B4-FCEBE1E0E1A9}"/>
          </ac:picMkLst>
        </pc:picChg>
        <pc:picChg chg="add del mod">
          <ac:chgData name="Barbara Pinto" userId="71b6d5e5-069b-4c6f-a2f6-83fd8d3ac662" providerId="ADAL" clId="{4D1BC294-5D68-46FB-94B7-E7400E218114}" dt="2023-07-20T16:43:37.312" v="2904" actId="478"/>
          <ac:picMkLst>
            <pc:docMk/>
            <pc:sldMk cId="1004990483" sldId="382"/>
            <ac:picMk id="9" creationId="{8C63619C-B44D-E79F-AB3F-573BF5F83197}"/>
          </ac:picMkLst>
        </pc:picChg>
        <pc:picChg chg="add mod">
          <ac:chgData name="Barbara Pinto" userId="71b6d5e5-069b-4c6f-a2f6-83fd8d3ac662" providerId="ADAL" clId="{4D1BC294-5D68-46FB-94B7-E7400E218114}" dt="2023-07-20T16:44:01.438" v="2910" actId="14100"/>
          <ac:picMkLst>
            <pc:docMk/>
            <pc:sldMk cId="1004990483" sldId="382"/>
            <ac:picMk id="17" creationId="{C177F1F8-F086-AC9A-4EF8-A3D1F0E76745}"/>
          </ac:picMkLst>
        </pc:picChg>
        <pc:cxnChg chg="del mod">
          <ac:chgData name="Barbara Pinto" userId="71b6d5e5-069b-4c6f-a2f6-83fd8d3ac662" providerId="ADAL" clId="{4D1BC294-5D68-46FB-94B7-E7400E218114}" dt="2023-07-20T16:38:03.201" v="2898" actId="478"/>
          <ac:cxnSpMkLst>
            <pc:docMk/>
            <pc:sldMk cId="1004990483" sldId="382"/>
            <ac:cxnSpMk id="10" creationId="{A039A8F9-758D-3FBB-CEED-3B0145544BCE}"/>
          </ac:cxnSpMkLst>
        </pc:cxnChg>
        <pc:cxnChg chg="del mod">
          <ac:chgData name="Barbara Pinto" userId="71b6d5e5-069b-4c6f-a2f6-83fd8d3ac662" providerId="ADAL" clId="{4D1BC294-5D68-46FB-94B7-E7400E218114}" dt="2023-07-20T16:38:01.928" v="2897" actId="478"/>
          <ac:cxnSpMkLst>
            <pc:docMk/>
            <pc:sldMk cId="1004990483" sldId="382"/>
            <ac:cxnSpMk id="11" creationId="{52898517-3EC7-F785-0A42-448DAFD60B6D}"/>
          </ac:cxnSpMkLst>
        </pc:cxnChg>
      </pc:sldChg>
      <pc:sldChg chg="addSp delSp modSp add del mod modShow modNotesTx">
        <pc:chgData name="Barbara Pinto" userId="71b6d5e5-069b-4c6f-a2f6-83fd8d3ac662" providerId="ADAL" clId="{4D1BC294-5D68-46FB-94B7-E7400E218114}" dt="2023-07-21T08:52:57.211" v="21747" actId="2696"/>
        <pc:sldMkLst>
          <pc:docMk/>
          <pc:sldMk cId="2977555345" sldId="383"/>
        </pc:sldMkLst>
        <pc:spChg chg="mod">
          <ac:chgData name="Barbara Pinto" userId="71b6d5e5-069b-4c6f-a2f6-83fd8d3ac662" providerId="ADAL" clId="{4D1BC294-5D68-46FB-94B7-E7400E218114}" dt="2023-07-20T23:46:09.595" v="18268" actId="20577"/>
          <ac:spMkLst>
            <pc:docMk/>
            <pc:sldMk cId="2977555345" sldId="383"/>
            <ac:spMk id="3" creationId="{F7B69D58-FE94-639A-5329-5C7A0CD9C2AA}"/>
          </ac:spMkLst>
        </pc:spChg>
        <pc:spChg chg="mod">
          <ac:chgData name="Barbara Pinto" userId="71b6d5e5-069b-4c6f-a2f6-83fd8d3ac662" providerId="ADAL" clId="{4D1BC294-5D68-46FB-94B7-E7400E218114}" dt="2023-07-20T23:46:15.655" v="18269"/>
          <ac:spMkLst>
            <pc:docMk/>
            <pc:sldMk cId="2977555345" sldId="383"/>
            <ac:spMk id="4" creationId="{94A6B961-D57F-7F8C-3ED2-73FA0B2AD542}"/>
          </ac:spMkLst>
        </pc:spChg>
        <pc:spChg chg="del">
          <ac:chgData name="Barbara Pinto" userId="71b6d5e5-069b-4c6f-a2f6-83fd8d3ac662" providerId="ADAL" clId="{4D1BC294-5D68-46FB-94B7-E7400E218114}" dt="2023-07-20T23:45:10.106" v="18211" actId="478"/>
          <ac:spMkLst>
            <pc:docMk/>
            <pc:sldMk cId="2977555345" sldId="383"/>
            <ac:spMk id="5" creationId="{2C0DC7E0-B383-37A8-314B-82767E2DC210}"/>
          </ac:spMkLst>
        </pc:spChg>
        <pc:spChg chg="add del mod">
          <ac:chgData name="Barbara Pinto" userId="71b6d5e5-069b-4c6f-a2f6-83fd8d3ac662" providerId="ADAL" clId="{4D1BC294-5D68-46FB-94B7-E7400E218114}" dt="2023-07-20T23:45:18.636" v="18216" actId="478"/>
          <ac:spMkLst>
            <pc:docMk/>
            <pc:sldMk cId="2977555345" sldId="383"/>
            <ac:spMk id="8" creationId="{203AC206-2D4E-76D9-83EC-DEE5FD1C8401}"/>
          </ac:spMkLst>
        </pc:spChg>
        <pc:spChg chg="add del mod">
          <ac:chgData name="Barbara Pinto" userId="71b6d5e5-069b-4c6f-a2f6-83fd8d3ac662" providerId="ADAL" clId="{4D1BC294-5D68-46FB-94B7-E7400E218114}" dt="2023-07-20T23:45:16.626" v="18215"/>
          <ac:spMkLst>
            <pc:docMk/>
            <pc:sldMk cId="2977555345" sldId="383"/>
            <ac:spMk id="9" creationId="{79FEFF7E-588E-27E1-2D5A-4D46C64C73B0}"/>
          </ac:spMkLst>
        </pc:spChg>
        <pc:spChg chg="add del mod">
          <ac:chgData name="Barbara Pinto" userId="71b6d5e5-069b-4c6f-a2f6-83fd8d3ac662" providerId="ADAL" clId="{4D1BC294-5D68-46FB-94B7-E7400E218114}" dt="2023-07-20T23:45:16.626" v="18215"/>
          <ac:spMkLst>
            <pc:docMk/>
            <pc:sldMk cId="2977555345" sldId="383"/>
            <ac:spMk id="10" creationId="{7E9BF6AA-1C59-1431-7FC4-250AAEA55759}"/>
          </ac:spMkLst>
        </pc:spChg>
        <pc:spChg chg="add mod">
          <ac:chgData name="Barbara Pinto" userId="71b6d5e5-069b-4c6f-a2f6-83fd8d3ac662" providerId="ADAL" clId="{4D1BC294-5D68-46FB-94B7-E7400E218114}" dt="2023-07-20T23:45:51.680" v="18259" actId="20577"/>
          <ac:spMkLst>
            <pc:docMk/>
            <pc:sldMk cId="2977555345" sldId="383"/>
            <ac:spMk id="11" creationId="{B32812B8-5D3C-2B97-52D7-B2D2C97D60DD}"/>
          </ac:spMkLst>
        </pc:spChg>
        <pc:spChg chg="add mod">
          <ac:chgData name="Barbara Pinto" userId="71b6d5e5-069b-4c6f-a2f6-83fd8d3ac662" providerId="ADAL" clId="{4D1BC294-5D68-46FB-94B7-E7400E218114}" dt="2023-07-20T23:45:18.983" v="18217"/>
          <ac:spMkLst>
            <pc:docMk/>
            <pc:sldMk cId="2977555345" sldId="383"/>
            <ac:spMk id="12" creationId="{6A9BE95B-CA20-1064-7299-F43D8665A770}"/>
          </ac:spMkLst>
        </pc:spChg>
        <pc:picChg chg="add mod ord">
          <ac:chgData name="Barbara Pinto" userId="71b6d5e5-069b-4c6f-a2f6-83fd8d3ac662" providerId="ADAL" clId="{4D1BC294-5D68-46FB-94B7-E7400E218114}" dt="2023-07-20T23:46:01.349" v="18261" actId="1076"/>
          <ac:picMkLst>
            <pc:docMk/>
            <pc:sldMk cId="2977555345" sldId="383"/>
            <ac:picMk id="7" creationId="{E31744AD-E80E-6525-ACAA-94EBB5015E31}"/>
          </ac:picMkLst>
        </pc:picChg>
        <pc:picChg chg="del">
          <ac:chgData name="Barbara Pinto" userId="71b6d5e5-069b-4c6f-a2f6-83fd8d3ac662" providerId="ADAL" clId="{4D1BC294-5D68-46FB-94B7-E7400E218114}" dt="2023-07-20T16:44:47.310" v="2912" actId="478"/>
          <ac:picMkLst>
            <pc:docMk/>
            <pc:sldMk cId="2977555345" sldId="383"/>
            <ac:picMk id="17" creationId="{C177F1F8-F086-AC9A-4EF8-A3D1F0E76745}"/>
          </ac:picMkLst>
        </pc:picChg>
      </pc:sldChg>
      <pc:sldChg chg="addSp delSp modSp add del mod modShow modNotesTx">
        <pc:chgData name="Barbara Pinto" userId="71b6d5e5-069b-4c6f-a2f6-83fd8d3ac662" providerId="ADAL" clId="{4D1BC294-5D68-46FB-94B7-E7400E218114}" dt="2023-07-21T08:52:57.211" v="21747" actId="2696"/>
        <pc:sldMkLst>
          <pc:docMk/>
          <pc:sldMk cId="166187882" sldId="384"/>
        </pc:sldMkLst>
        <pc:spChg chg="mod">
          <ac:chgData name="Barbara Pinto" userId="71b6d5e5-069b-4c6f-a2f6-83fd8d3ac662" providerId="ADAL" clId="{4D1BC294-5D68-46FB-94B7-E7400E218114}" dt="2023-07-20T23:49:23.913" v="18616" actId="20577"/>
          <ac:spMkLst>
            <pc:docMk/>
            <pc:sldMk cId="166187882" sldId="384"/>
            <ac:spMk id="3" creationId="{F7B69D58-FE94-639A-5329-5C7A0CD9C2AA}"/>
          </ac:spMkLst>
        </pc:spChg>
        <pc:spChg chg="mod">
          <ac:chgData name="Barbara Pinto" userId="71b6d5e5-069b-4c6f-a2f6-83fd8d3ac662" providerId="ADAL" clId="{4D1BC294-5D68-46FB-94B7-E7400E218114}" dt="2023-07-20T23:49:34.825" v="18617"/>
          <ac:spMkLst>
            <pc:docMk/>
            <pc:sldMk cId="166187882" sldId="384"/>
            <ac:spMk id="4" creationId="{94A6B961-D57F-7F8C-3ED2-73FA0B2AD542}"/>
          </ac:spMkLst>
        </pc:spChg>
        <pc:spChg chg="del">
          <ac:chgData name="Barbara Pinto" userId="71b6d5e5-069b-4c6f-a2f6-83fd8d3ac662" providerId="ADAL" clId="{4D1BC294-5D68-46FB-94B7-E7400E218114}" dt="2023-07-20T23:48:31.963" v="18581" actId="478"/>
          <ac:spMkLst>
            <pc:docMk/>
            <pc:sldMk cId="166187882" sldId="384"/>
            <ac:spMk id="5" creationId="{2C0DC7E0-B383-37A8-314B-82767E2DC210}"/>
          </ac:spMkLst>
        </pc:spChg>
        <pc:spChg chg="add del mod">
          <ac:chgData name="Barbara Pinto" userId="71b6d5e5-069b-4c6f-a2f6-83fd8d3ac662" providerId="ADAL" clId="{4D1BC294-5D68-46FB-94B7-E7400E218114}" dt="2023-07-20T23:48:34.687" v="18582" actId="478"/>
          <ac:spMkLst>
            <pc:docMk/>
            <pc:sldMk cId="166187882" sldId="384"/>
            <ac:spMk id="7" creationId="{BC1FF929-B7F5-C49D-16F9-C914EEDE498D}"/>
          </ac:spMkLst>
        </pc:spChg>
        <pc:spChg chg="add mod">
          <ac:chgData name="Barbara Pinto" userId="71b6d5e5-069b-4c6f-a2f6-83fd8d3ac662" providerId="ADAL" clId="{4D1BC294-5D68-46FB-94B7-E7400E218114}" dt="2023-07-20T23:55:52.097" v="19355" actId="114"/>
          <ac:spMkLst>
            <pc:docMk/>
            <pc:sldMk cId="166187882" sldId="384"/>
            <ac:spMk id="9" creationId="{3C367D17-06AD-5376-5269-4A5CB10167F8}"/>
          </ac:spMkLst>
        </pc:spChg>
        <pc:spChg chg="add mod">
          <ac:chgData name="Barbara Pinto" userId="71b6d5e5-069b-4c6f-a2f6-83fd8d3ac662" providerId="ADAL" clId="{4D1BC294-5D68-46FB-94B7-E7400E218114}" dt="2023-07-20T23:48:49.213" v="18583"/>
          <ac:spMkLst>
            <pc:docMk/>
            <pc:sldMk cId="166187882" sldId="384"/>
            <ac:spMk id="10" creationId="{03355B59-1313-43C2-FDB3-0525DACE9C35}"/>
          </ac:spMkLst>
        </pc:spChg>
        <pc:picChg chg="del">
          <ac:chgData name="Barbara Pinto" userId="71b6d5e5-069b-4c6f-a2f6-83fd8d3ac662" providerId="ADAL" clId="{4D1BC294-5D68-46FB-94B7-E7400E218114}" dt="2023-07-20T16:45:48.346" v="2920" actId="478"/>
          <ac:picMkLst>
            <pc:docMk/>
            <pc:sldMk cId="166187882" sldId="384"/>
            <ac:picMk id="7" creationId="{E31744AD-E80E-6525-ACAA-94EBB5015E31}"/>
          </ac:picMkLst>
        </pc:picChg>
        <pc:picChg chg="add mod ord">
          <ac:chgData name="Barbara Pinto" userId="71b6d5e5-069b-4c6f-a2f6-83fd8d3ac662" providerId="ADAL" clId="{4D1BC294-5D68-46FB-94B7-E7400E218114}" dt="2023-07-20T23:49:16.474" v="18607" actId="1076"/>
          <ac:picMkLst>
            <pc:docMk/>
            <pc:sldMk cId="166187882" sldId="384"/>
            <ac:picMk id="8" creationId="{FC51223F-E556-2F75-69C4-F52A95EF603A}"/>
          </ac:picMkLst>
        </pc:picChg>
      </pc:sldChg>
      <pc:sldChg chg="addSp delSp modSp add del mod modShow modNotesTx">
        <pc:chgData name="Barbara Pinto" userId="71b6d5e5-069b-4c6f-a2f6-83fd8d3ac662" providerId="ADAL" clId="{4D1BC294-5D68-46FB-94B7-E7400E218114}" dt="2023-07-21T08:52:57.211" v="21747" actId="2696"/>
        <pc:sldMkLst>
          <pc:docMk/>
          <pc:sldMk cId="711000209" sldId="385"/>
        </pc:sldMkLst>
        <pc:spChg chg="mod">
          <ac:chgData name="Barbara Pinto" userId="71b6d5e5-069b-4c6f-a2f6-83fd8d3ac662" providerId="ADAL" clId="{4D1BC294-5D68-46FB-94B7-E7400E218114}" dt="2023-07-21T00:48:12.054" v="20801" actId="20577"/>
          <ac:spMkLst>
            <pc:docMk/>
            <pc:sldMk cId="711000209" sldId="385"/>
            <ac:spMk id="3" creationId="{F7B69D58-FE94-639A-5329-5C7A0CD9C2AA}"/>
          </ac:spMkLst>
        </pc:spChg>
        <pc:spChg chg="mod">
          <ac:chgData name="Barbara Pinto" userId="71b6d5e5-069b-4c6f-a2f6-83fd8d3ac662" providerId="ADAL" clId="{4D1BC294-5D68-46FB-94B7-E7400E218114}" dt="2023-07-21T00:48:20.314" v="20802"/>
          <ac:spMkLst>
            <pc:docMk/>
            <pc:sldMk cId="711000209" sldId="385"/>
            <ac:spMk id="4" creationId="{94A6B961-D57F-7F8C-3ED2-73FA0B2AD542}"/>
          </ac:spMkLst>
        </pc:spChg>
        <pc:spChg chg="del">
          <ac:chgData name="Barbara Pinto" userId="71b6d5e5-069b-4c6f-a2f6-83fd8d3ac662" providerId="ADAL" clId="{4D1BC294-5D68-46FB-94B7-E7400E218114}" dt="2023-07-20T23:55:10.238" v="19321" actId="478"/>
          <ac:spMkLst>
            <pc:docMk/>
            <pc:sldMk cId="711000209" sldId="385"/>
            <ac:spMk id="5" creationId="{2C0DC7E0-B383-37A8-314B-82767E2DC210}"/>
          </ac:spMkLst>
        </pc:spChg>
        <pc:spChg chg="add del mod">
          <ac:chgData name="Barbara Pinto" userId="71b6d5e5-069b-4c6f-a2f6-83fd8d3ac662" providerId="ADAL" clId="{4D1BC294-5D68-46FB-94B7-E7400E218114}" dt="2023-07-20T23:55:12.252" v="19322" actId="478"/>
          <ac:spMkLst>
            <pc:docMk/>
            <pc:sldMk cId="711000209" sldId="385"/>
            <ac:spMk id="8" creationId="{FFC6E9DE-FC10-0616-05D6-E6F15CA0D26F}"/>
          </ac:spMkLst>
        </pc:spChg>
        <pc:spChg chg="add mod">
          <ac:chgData name="Barbara Pinto" userId="71b6d5e5-069b-4c6f-a2f6-83fd8d3ac662" providerId="ADAL" clId="{4D1BC294-5D68-46FB-94B7-E7400E218114}" dt="2023-07-20T23:56:03.763" v="19372" actId="114"/>
          <ac:spMkLst>
            <pc:docMk/>
            <pc:sldMk cId="711000209" sldId="385"/>
            <ac:spMk id="9" creationId="{7823AA4C-506A-6A3E-D0FF-5C623DC159EF}"/>
          </ac:spMkLst>
        </pc:spChg>
        <pc:spChg chg="add mod">
          <ac:chgData name="Barbara Pinto" userId="71b6d5e5-069b-4c6f-a2f6-83fd8d3ac662" providerId="ADAL" clId="{4D1BC294-5D68-46FB-94B7-E7400E218114}" dt="2023-07-20T23:55:12.608" v="19323"/>
          <ac:spMkLst>
            <pc:docMk/>
            <pc:sldMk cId="711000209" sldId="385"/>
            <ac:spMk id="10" creationId="{98630CAC-90F1-53EC-FA30-0BE83194F3E1}"/>
          </ac:spMkLst>
        </pc:spChg>
        <pc:picChg chg="add mod ord">
          <ac:chgData name="Barbara Pinto" userId="71b6d5e5-069b-4c6f-a2f6-83fd8d3ac662" providerId="ADAL" clId="{4D1BC294-5D68-46FB-94B7-E7400E218114}" dt="2023-07-20T23:55:37.304" v="19344" actId="1076"/>
          <ac:picMkLst>
            <pc:docMk/>
            <pc:sldMk cId="711000209" sldId="385"/>
            <ac:picMk id="7" creationId="{B1866790-9AFE-9D48-1EC2-8EC08A6B0C5F}"/>
          </ac:picMkLst>
        </pc:picChg>
        <pc:picChg chg="del">
          <ac:chgData name="Barbara Pinto" userId="71b6d5e5-069b-4c6f-a2f6-83fd8d3ac662" providerId="ADAL" clId="{4D1BC294-5D68-46FB-94B7-E7400E218114}" dt="2023-07-20T16:46:08.946" v="2928" actId="478"/>
          <ac:picMkLst>
            <pc:docMk/>
            <pc:sldMk cId="711000209" sldId="385"/>
            <ac:picMk id="8" creationId="{FC51223F-E556-2F75-69C4-F52A95EF603A}"/>
          </ac:picMkLst>
        </pc:picChg>
      </pc:sldChg>
      <pc:sldChg chg="addSp delSp modSp add del mod delAnim modAnim modNotesTx">
        <pc:chgData name="Barbara Pinto" userId="71b6d5e5-069b-4c6f-a2f6-83fd8d3ac662" providerId="ADAL" clId="{4D1BC294-5D68-46FB-94B7-E7400E218114}" dt="2023-07-21T09:23:59.097" v="21825" actId="47"/>
        <pc:sldMkLst>
          <pc:docMk/>
          <pc:sldMk cId="451205332" sldId="386"/>
        </pc:sldMkLst>
        <pc:spChg chg="mod">
          <ac:chgData name="Barbara Pinto" userId="71b6d5e5-069b-4c6f-a2f6-83fd8d3ac662" providerId="ADAL" clId="{4D1BC294-5D68-46FB-94B7-E7400E218114}" dt="2023-07-21T00:01:14.616" v="19930" actId="1076"/>
          <ac:spMkLst>
            <pc:docMk/>
            <pc:sldMk cId="451205332" sldId="386"/>
            <ac:spMk id="2" creationId="{3515344F-2FC4-D73C-425E-8CDB84163BC9}"/>
          </ac:spMkLst>
        </pc:spChg>
        <pc:spChg chg="mod">
          <ac:chgData name="Barbara Pinto" userId="71b6d5e5-069b-4c6f-a2f6-83fd8d3ac662" providerId="ADAL" clId="{4D1BC294-5D68-46FB-94B7-E7400E218114}" dt="2023-07-21T00:00:10.873" v="19903" actId="20577"/>
          <ac:spMkLst>
            <pc:docMk/>
            <pc:sldMk cId="451205332" sldId="386"/>
            <ac:spMk id="3" creationId="{F7B69D58-FE94-639A-5329-5C7A0CD9C2AA}"/>
          </ac:spMkLst>
        </pc:spChg>
        <pc:spChg chg="mod">
          <ac:chgData name="Barbara Pinto" userId="71b6d5e5-069b-4c6f-a2f6-83fd8d3ac662" providerId="ADAL" clId="{4D1BC294-5D68-46FB-94B7-E7400E218114}" dt="2023-07-21T00:00:08.291" v="19896"/>
          <ac:spMkLst>
            <pc:docMk/>
            <pc:sldMk cId="451205332" sldId="386"/>
            <ac:spMk id="4" creationId="{94A6B961-D57F-7F8C-3ED2-73FA0B2AD542}"/>
          </ac:spMkLst>
        </pc:spChg>
        <pc:spChg chg="del mod">
          <ac:chgData name="Barbara Pinto" userId="71b6d5e5-069b-4c6f-a2f6-83fd8d3ac662" providerId="ADAL" clId="{4D1BC294-5D68-46FB-94B7-E7400E218114}" dt="2023-07-21T00:00:22.369" v="19924" actId="478"/>
          <ac:spMkLst>
            <pc:docMk/>
            <pc:sldMk cId="451205332" sldId="386"/>
            <ac:spMk id="5" creationId="{2C0DC7E0-B383-37A8-314B-82767E2DC210}"/>
          </ac:spMkLst>
        </pc:spChg>
        <pc:spChg chg="add mod">
          <ac:chgData name="Barbara Pinto" userId="71b6d5e5-069b-4c6f-a2f6-83fd8d3ac662" providerId="ADAL" clId="{4D1BC294-5D68-46FB-94B7-E7400E218114}" dt="2023-07-21T09:23:52.778" v="21824" actId="1076"/>
          <ac:spMkLst>
            <pc:docMk/>
            <pc:sldMk cId="451205332" sldId="386"/>
            <ac:spMk id="6" creationId="{983109ED-F5EB-64EC-0DBB-18E1E63CA824}"/>
          </ac:spMkLst>
        </pc:spChg>
        <pc:spChg chg="add mod">
          <ac:chgData name="Barbara Pinto" userId="71b6d5e5-069b-4c6f-a2f6-83fd8d3ac662" providerId="ADAL" clId="{4D1BC294-5D68-46FB-94B7-E7400E218114}" dt="2023-07-21T00:05:05.920" v="19967" actId="1076"/>
          <ac:spMkLst>
            <pc:docMk/>
            <pc:sldMk cId="451205332" sldId="386"/>
            <ac:spMk id="7" creationId="{2C06AAE8-B44F-D038-BA09-244E25F0B664}"/>
          </ac:spMkLst>
        </pc:spChg>
        <pc:spChg chg="add mod">
          <ac:chgData name="Barbara Pinto" userId="71b6d5e5-069b-4c6f-a2f6-83fd8d3ac662" providerId="ADAL" clId="{4D1BC294-5D68-46FB-94B7-E7400E218114}" dt="2023-07-21T09:23:44.114" v="21822" actId="1076"/>
          <ac:spMkLst>
            <pc:docMk/>
            <pc:sldMk cId="451205332" sldId="386"/>
            <ac:spMk id="8" creationId="{B5FAACB6-952A-B413-2B3D-6456E2CC15B5}"/>
          </ac:spMkLst>
        </pc:spChg>
        <pc:spChg chg="add del mod">
          <ac:chgData name="Barbara Pinto" userId="71b6d5e5-069b-4c6f-a2f6-83fd8d3ac662" providerId="ADAL" clId="{4D1BC294-5D68-46FB-94B7-E7400E218114}" dt="2023-07-20T16:47:48.212" v="2949" actId="478"/>
          <ac:spMkLst>
            <pc:docMk/>
            <pc:sldMk cId="451205332" sldId="386"/>
            <ac:spMk id="9" creationId="{D3D65E1A-C516-7CDB-2431-7D4CA6150796}"/>
          </ac:spMkLst>
        </pc:spChg>
        <pc:spChg chg="add del mod">
          <ac:chgData name="Barbara Pinto" userId="71b6d5e5-069b-4c6f-a2f6-83fd8d3ac662" providerId="ADAL" clId="{4D1BC294-5D68-46FB-94B7-E7400E218114}" dt="2023-07-21T09:23:36.446" v="21820" actId="478"/>
          <ac:spMkLst>
            <pc:docMk/>
            <pc:sldMk cId="451205332" sldId="386"/>
            <ac:spMk id="10" creationId="{340F06EF-4F01-D3E4-3723-3880CE1DC8CD}"/>
          </ac:spMkLst>
        </pc:spChg>
        <pc:spChg chg="add del mod">
          <ac:chgData name="Barbara Pinto" userId="71b6d5e5-069b-4c6f-a2f6-83fd8d3ac662" providerId="ADAL" clId="{4D1BC294-5D68-46FB-94B7-E7400E218114}" dt="2023-07-21T09:23:36.446" v="21820" actId="478"/>
          <ac:spMkLst>
            <pc:docMk/>
            <pc:sldMk cId="451205332" sldId="386"/>
            <ac:spMk id="11" creationId="{66FFFBEF-D579-F44E-AB92-AEC586714A54}"/>
          </ac:spMkLst>
        </pc:spChg>
        <pc:spChg chg="add del mod">
          <ac:chgData name="Barbara Pinto" userId="71b6d5e5-069b-4c6f-a2f6-83fd8d3ac662" providerId="ADAL" clId="{4D1BC294-5D68-46FB-94B7-E7400E218114}" dt="2023-07-21T00:00:25.457" v="19925" actId="478"/>
          <ac:spMkLst>
            <pc:docMk/>
            <pc:sldMk cId="451205332" sldId="386"/>
            <ac:spMk id="12" creationId="{F531789E-D218-920D-8A6D-DB41CC40A652}"/>
          </ac:spMkLst>
        </pc:spChg>
        <pc:spChg chg="add del mod">
          <ac:chgData name="Barbara Pinto" userId="71b6d5e5-069b-4c6f-a2f6-83fd8d3ac662" providerId="ADAL" clId="{4D1BC294-5D68-46FB-94B7-E7400E218114}" dt="2023-07-21T09:23:32.167" v="21819" actId="478"/>
          <ac:spMkLst>
            <pc:docMk/>
            <pc:sldMk cId="451205332" sldId="386"/>
            <ac:spMk id="14" creationId="{6A024C8F-8862-9567-C88B-D8031A4EAA42}"/>
          </ac:spMkLst>
        </pc:spChg>
        <pc:spChg chg="add del mod">
          <ac:chgData name="Barbara Pinto" userId="71b6d5e5-069b-4c6f-a2f6-83fd8d3ac662" providerId="ADAL" clId="{4D1BC294-5D68-46FB-94B7-E7400E218114}" dt="2023-07-21T09:23:32.167" v="21819" actId="478"/>
          <ac:spMkLst>
            <pc:docMk/>
            <pc:sldMk cId="451205332" sldId="386"/>
            <ac:spMk id="15" creationId="{E376B32B-BACD-8EE4-DBC2-C85E4A989000}"/>
          </ac:spMkLst>
        </pc:spChg>
        <pc:spChg chg="add del mod">
          <ac:chgData name="Barbara Pinto" userId="71b6d5e5-069b-4c6f-a2f6-83fd8d3ac662" providerId="ADAL" clId="{4D1BC294-5D68-46FB-94B7-E7400E218114}" dt="2023-07-21T00:02:17.561" v="19951" actId="478"/>
          <ac:spMkLst>
            <pc:docMk/>
            <pc:sldMk cId="451205332" sldId="386"/>
            <ac:spMk id="17" creationId="{B2BD14CF-5C2A-79BD-9545-2BBFBEB03E0F}"/>
          </ac:spMkLst>
        </pc:spChg>
        <pc:spChg chg="add del mod">
          <ac:chgData name="Barbara Pinto" userId="71b6d5e5-069b-4c6f-a2f6-83fd8d3ac662" providerId="ADAL" clId="{4D1BC294-5D68-46FB-94B7-E7400E218114}" dt="2023-07-21T09:23:38.973" v="21821" actId="478"/>
          <ac:spMkLst>
            <pc:docMk/>
            <pc:sldMk cId="451205332" sldId="386"/>
            <ac:spMk id="19" creationId="{7877CDA7-0862-ACC9-2123-9F43D41BC2F4}"/>
          </ac:spMkLst>
        </pc:spChg>
        <pc:picChg chg="del">
          <ac:chgData name="Barbara Pinto" userId="71b6d5e5-069b-4c6f-a2f6-83fd8d3ac662" providerId="ADAL" clId="{4D1BC294-5D68-46FB-94B7-E7400E218114}" dt="2023-07-20T16:47:15.307" v="2944" actId="478"/>
          <ac:picMkLst>
            <pc:docMk/>
            <pc:sldMk cId="451205332" sldId="386"/>
            <ac:picMk id="7" creationId="{B1866790-9AFE-9D48-1EC2-8EC08A6B0C5F}"/>
          </ac:picMkLst>
        </pc:picChg>
        <pc:cxnChg chg="add del mod">
          <ac:chgData name="Barbara Pinto" userId="71b6d5e5-069b-4c6f-a2f6-83fd8d3ac662" providerId="ADAL" clId="{4D1BC294-5D68-46FB-94B7-E7400E218114}" dt="2023-07-21T09:23:36.446" v="21820" actId="478"/>
          <ac:cxnSpMkLst>
            <pc:docMk/>
            <pc:sldMk cId="451205332" sldId="386"/>
            <ac:cxnSpMk id="13" creationId="{306D8F34-8EDB-CB8A-5C4A-9D4CFDB9758A}"/>
          </ac:cxnSpMkLst>
        </pc:cxnChg>
        <pc:cxnChg chg="add del mod">
          <ac:chgData name="Barbara Pinto" userId="71b6d5e5-069b-4c6f-a2f6-83fd8d3ac662" providerId="ADAL" clId="{4D1BC294-5D68-46FB-94B7-E7400E218114}" dt="2023-07-21T09:23:32.167" v="21819" actId="478"/>
          <ac:cxnSpMkLst>
            <pc:docMk/>
            <pc:sldMk cId="451205332" sldId="386"/>
            <ac:cxnSpMk id="16" creationId="{C417D743-7426-02AA-F5A1-0AFEFCC50773}"/>
          </ac:cxnSpMkLst>
        </pc:cxnChg>
      </pc:sldChg>
      <pc:sldChg chg="addSp delSp modSp add mod ord delAnim modNotesTx">
        <pc:chgData name="Barbara Pinto" userId="71b6d5e5-069b-4c6f-a2f6-83fd8d3ac662" providerId="ADAL" clId="{4D1BC294-5D68-46FB-94B7-E7400E218114}" dt="2023-07-21T09:25:09.505" v="22063" actId="20577"/>
        <pc:sldMkLst>
          <pc:docMk/>
          <pc:sldMk cId="1547605004" sldId="387"/>
        </pc:sldMkLst>
        <pc:spChg chg="mod">
          <ac:chgData name="Barbara Pinto" userId="71b6d5e5-069b-4c6f-a2f6-83fd8d3ac662" providerId="ADAL" clId="{4D1BC294-5D68-46FB-94B7-E7400E218114}" dt="2023-07-21T00:17:28.586" v="20698" actId="20577"/>
          <ac:spMkLst>
            <pc:docMk/>
            <pc:sldMk cId="1547605004" sldId="387"/>
            <ac:spMk id="3" creationId="{F7B69D58-FE94-639A-5329-5C7A0CD9C2AA}"/>
          </ac:spMkLst>
        </pc:spChg>
        <pc:spChg chg="mod">
          <ac:chgData name="Barbara Pinto" userId="71b6d5e5-069b-4c6f-a2f6-83fd8d3ac662" providerId="ADAL" clId="{4D1BC294-5D68-46FB-94B7-E7400E218114}" dt="2023-07-21T00:17:37.826" v="20699"/>
          <ac:spMkLst>
            <pc:docMk/>
            <pc:sldMk cId="1547605004" sldId="387"/>
            <ac:spMk id="4" creationId="{94A6B961-D57F-7F8C-3ED2-73FA0B2AD542}"/>
          </ac:spMkLst>
        </pc:spChg>
        <pc:spChg chg="del mod">
          <ac:chgData name="Barbara Pinto" userId="71b6d5e5-069b-4c6f-a2f6-83fd8d3ac662" providerId="ADAL" clId="{4D1BC294-5D68-46FB-94B7-E7400E218114}" dt="2023-07-21T00:17:51.595" v="20724" actId="478"/>
          <ac:spMkLst>
            <pc:docMk/>
            <pc:sldMk cId="1547605004" sldId="387"/>
            <ac:spMk id="5" creationId="{2C0DC7E0-B383-37A8-314B-82767E2DC210}"/>
          </ac:spMkLst>
        </pc:spChg>
        <pc:spChg chg="del">
          <ac:chgData name="Barbara Pinto" userId="71b6d5e5-069b-4c6f-a2f6-83fd8d3ac662" providerId="ADAL" clId="{4D1BC294-5D68-46FB-94B7-E7400E218114}" dt="2023-07-20T16:59:23.506" v="3868" actId="478"/>
          <ac:spMkLst>
            <pc:docMk/>
            <pc:sldMk cId="1547605004" sldId="387"/>
            <ac:spMk id="6" creationId="{983109ED-F5EB-64EC-0DBB-18E1E63CA824}"/>
          </ac:spMkLst>
        </pc:spChg>
        <pc:spChg chg="add mod">
          <ac:chgData name="Barbara Pinto" userId="71b6d5e5-069b-4c6f-a2f6-83fd8d3ac662" providerId="ADAL" clId="{4D1BC294-5D68-46FB-94B7-E7400E218114}" dt="2023-07-21T00:17:49.140" v="20723" actId="20577"/>
          <ac:spMkLst>
            <pc:docMk/>
            <pc:sldMk cId="1547605004" sldId="387"/>
            <ac:spMk id="7" creationId="{4DAD789B-7989-3B59-6B65-CC9653738E0C}"/>
          </ac:spMkLst>
        </pc:spChg>
        <pc:spChg chg="del">
          <ac:chgData name="Barbara Pinto" userId="71b6d5e5-069b-4c6f-a2f6-83fd8d3ac662" providerId="ADAL" clId="{4D1BC294-5D68-46FB-94B7-E7400E218114}" dt="2023-07-20T16:59:23.506" v="3868" actId="478"/>
          <ac:spMkLst>
            <pc:docMk/>
            <pc:sldMk cId="1547605004" sldId="387"/>
            <ac:spMk id="8" creationId="{B5FAACB6-952A-B413-2B3D-6456E2CC15B5}"/>
          </ac:spMkLst>
        </pc:spChg>
        <pc:spChg chg="add del mod">
          <ac:chgData name="Barbara Pinto" userId="71b6d5e5-069b-4c6f-a2f6-83fd8d3ac662" providerId="ADAL" clId="{4D1BC294-5D68-46FB-94B7-E7400E218114}" dt="2023-07-20T18:58:13.013" v="3959" actId="478"/>
          <ac:spMkLst>
            <pc:docMk/>
            <pc:sldMk cId="1547605004" sldId="387"/>
            <ac:spMk id="9" creationId="{062BBF32-412E-12D1-DD02-8F94CEEE7F17}"/>
          </ac:spMkLst>
        </pc:spChg>
        <pc:spChg chg="del">
          <ac:chgData name="Barbara Pinto" userId="71b6d5e5-069b-4c6f-a2f6-83fd8d3ac662" providerId="ADAL" clId="{4D1BC294-5D68-46FB-94B7-E7400E218114}" dt="2023-07-20T16:59:23.506" v="3868" actId="478"/>
          <ac:spMkLst>
            <pc:docMk/>
            <pc:sldMk cId="1547605004" sldId="387"/>
            <ac:spMk id="10" creationId="{340F06EF-4F01-D3E4-3723-3880CE1DC8CD}"/>
          </ac:spMkLst>
        </pc:spChg>
        <pc:spChg chg="add del mod">
          <ac:chgData name="Barbara Pinto" userId="71b6d5e5-069b-4c6f-a2f6-83fd8d3ac662" providerId="ADAL" clId="{4D1BC294-5D68-46FB-94B7-E7400E218114}" dt="2023-07-21T00:17:54.968" v="20725" actId="478"/>
          <ac:spMkLst>
            <pc:docMk/>
            <pc:sldMk cId="1547605004" sldId="387"/>
            <ac:spMk id="10" creationId="{AAACF4FC-7EED-EF2E-4786-2BC0E230D66B}"/>
          </ac:spMkLst>
        </pc:spChg>
        <pc:spChg chg="del">
          <ac:chgData name="Barbara Pinto" userId="71b6d5e5-069b-4c6f-a2f6-83fd8d3ac662" providerId="ADAL" clId="{4D1BC294-5D68-46FB-94B7-E7400E218114}" dt="2023-07-20T16:59:23.506" v="3868" actId="478"/>
          <ac:spMkLst>
            <pc:docMk/>
            <pc:sldMk cId="1547605004" sldId="387"/>
            <ac:spMk id="11" creationId="{66FFFBEF-D579-F44E-AB92-AEC586714A54}"/>
          </ac:spMkLst>
        </pc:spChg>
        <pc:spChg chg="del">
          <ac:chgData name="Barbara Pinto" userId="71b6d5e5-069b-4c6f-a2f6-83fd8d3ac662" providerId="ADAL" clId="{4D1BC294-5D68-46FB-94B7-E7400E218114}" dt="2023-07-20T16:59:23.506" v="3868" actId="478"/>
          <ac:spMkLst>
            <pc:docMk/>
            <pc:sldMk cId="1547605004" sldId="387"/>
            <ac:spMk id="14" creationId="{6A024C8F-8862-9567-C88B-D8031A4EAA42}"/>
          </ac:spMkLst>
        </pc:spChg>
        <pc:spChg chg="del">
          <ac:chgData name="Barbara Pinto" userId="71b6d5e5-069b-4c6f-a2f6-83fd8d3ac662" providerId="ADAL" clId="{4D1BC294-5D68-46FB-94B7-E7400E218114}" dt="2023-07-20T16:59:23.506" v="3868" actId="478"/>
          <ac:spMkLst>
            <pc:docMk/>
            <pc:sldMk cId="1547605004" sldId="387"/>
            <ac:spMk id="15" creationId="{E376B32B-BACD-8EE4-DBC2-C85E4A989000}"/>
          </ac:spMkLst>
        </pc:spChg>
        <pc:graphicFrameChg chg="add del mod ord modGraphic">
          <ac:chgData name="Barbara Pinto" userId="71b6d5e5-069b-4c6f-a2f6-83fd8d3ac662" providerId="ADAL" clId="{4D1BC294-5D68-46FB-94B7-E7400E218114}" dt="2023-07-21T00:17:04.071" v="20679" actId="478"/>
          <ac:graphicFrameMkLst>
            <pc:docMk/>
            <pc:sldMk cId="1547605004" sldId="387"/>
            <ac:graphicFrameMk id="6" creationId="{79602C06-784D-3CCA-B2DE-C2BBC206443D}"/>
          </ac:graphicFrameMkLst>
        </pc:graphicFrameChg>
        <pc:graphicFrameChg chg="add mod modGraphic">
          <ac:chgData name="Barbara Pinto" userId="71b6d5e5-069b-4c6f-a2f6-83fd8d3ac662" providerId="ADAL" clId="{4D1BC294-5D68-46FB-94B7-E7400E218114}" dt="2023-07-21T00:18:54.486" v="20731" actId="20577"/>
          <ac:graphicFrameMkLst>
            <pc:docMk/>
            <pc:sldMk cId="1547605004" sldId="387"/>
            <ac:graphicFrameMk id="12" creationId="{BAB594AB-FC96-56ED-F58F-70EA0205C902}"/>
          </ac:graphicFrameMkLst>
        </pc:graphicFrameChg>
        <pc:picChg chg="add mod">
          <ac:chgData name="Barbara Pinto" userId="71b6d5e5-069b-4c6f-a2f6-83fd8d3ac662" providerId="ADAL" clId="{4D1BC294-5D68-46FB-94B7-E7400E218114}" dt="2023-07-21T00:18:03.223" v="20726" actId="1076"/>
          <ac:picMkLst>
            <pc:docMk/>
            <pc:sldMk cId="1547605004" sldId="387"/>
            <ac:picMk id="1026" creationId="{DDB071A2-94D9-1DB5-E6C7-69BFB35AB8F6}"/>
          </ac:picMkLst>
        </pc:picChg>
        <pc:picChg chg="add del mod">
          <ac:chgData name="Barbara Pinto" userId="71b6d5e5-069b-4c6f-a2f6-83fd8d3ac662" providerId="ADAL" clId="{4D1BC294-5D68-46FB-94B7-E7400E218114}" dt="2023-07-21T00:18:03.223" v="20726" actId="1076"/>
          <ac:picMkLst>
            <pc:docMk/>
            <pc:sldMk cId="1547605004" sldId="387"/>
            <ac:picMk id="1028" creationId="{AC9C099A-C5F4-3BCE-8BBF-21733C07EC00}"/>
          </ac:picMkLst>
        </pc:picChg>
        <pc:picChg chg="add del mod">
          <ac:chgData name="Barbara Pinto" userId="71b6d5e5-069b-4c6f-a2f6-83fd8d3ac662" providerId="ADAL" clId="{4D1BC294-5D68-46FB-94B7-E7400E218114}" dt="2023-07-20T18:54:56.857" v="3938"/>
          <ac:picMkLst>
            <pc:docMk/>
            <pc:sldMk cId="1547605004" sldId="387"/>
            <ac:picMk id="1030" creationId="{3CF9A776-84A7-2D70-62C2-0F82830FB431}"/>
          </ac:picMkLst>
        </pc:picChg>
        <pc:picChg chg="add del">
          <ac:chgData name="Barbara Pinto" userId="71b6d5e5-069b-4c6f-a2f6-83fd8d3ac662" providerId="ADAL" clId="{4D1BC294-5D68-46FB-94B7-E7400E218114}" dt="2023-07-20T18:56:17.824" v="3942"/>
          <ac:picMkLst>
            <pc:docMk/>
            <pc:sldMk cId="1547605004" sldId="387"/>
            <ac:picMk id="1032" creationId="{565568AB-25DE-5EA2-6A38-C0C3A56AB696}"/>
          </ac:picMkLst>
        </pc:picChg>
        <pc:picChg chg="add mod">
          <ac:chgData name="Barbara Pinto" userId="71b6d5e5-069b-4c6f-a2f6-83fd8d3ac662" providerId="ADAL" clId="{4D1BC294-5D68-46FB-94B7-E7400E218114}" dt="2023-07-21T00:18:03.223" v="20726" actId="1076"/>
          <ac:picMkLst>
            <pc:docMk/>
            <pc:sldMk cId="1547605004" sldId="387"/>
            <ac:picMk id="1034" creationId="{1C5D2422-BE95-B9EF-0172-38DE3F82E89B}"/>
          </ac:picMkLst>
        </pc:picChg>
        <pc:picChg chg="add mod">
          <ac:chgData name="Barbara Pinto" userId="71b6d5e5-069b-4c6f-a2f6-83fd8d3ac662" providerId="ADAL" clId="{4D1BC294-5D68-46FB-94B7-E7400E218114}" dt="2023-07-21T00:18:03.223" v="20726" actId="1076"/>
          <ac:picMkLst>
            <pc:docMk/>
            <pc:sldMk cId="1547605004" sldId="387"/>
            <ac:picMk id="1036" creationId="{4A0EFB44-4AAD-E52A-B9AE-269F54AF1E7A}"/>
          </ac:picMkLst>
        </pc:picChg>
        <pc:picChg chg="add mod">
          <ac:chgData name="Barbara Pinto" userId="71b6d5e5-069b-4c6f-a2f6-83fd8d3ac662" providerId="ADAL" clId="{4D1BC294-5D68-46FB-94B7-E7400E218114}" dt="2023-07-21T00:18:03.223" v="20726" actId="1076"/>
          <ac:picMkLst>
            <pc:docMk/>
            <pc:sldMk cId="1547605004" sldId="387"/>
            <ac:picMk id="1038" creationId="{789D0F91-D1B6-DB47-7FDE-10F771DF2FEA}"/>
          </ac:picMkLst>
        </pc:picChg>
        <pc:picChg chg="add mod">
          <ac:chgData name="Barbara Pinto" userId="71b6d5e5-069b-4c6f-a2f6-83fd8d3ac662" providerId="ADAL" clId="{4D1BC294-5D68-46FB-94B7-E7400E218114}" dt="2023-07-21T00:18:03.223" v="20726" actId="1076"/>
          <ac:picMkLst>
            <pc:docMk/>
            <pc:sldMk cId="1547605004" sldId="387"/>
            <ac:picMk id="1040" creationId="{14C5FD67-7644-1B7A-67B4-E80F235D843A}"/>
          </ac:picMkLst>
        </pc:picChg>
        <pc:picChg chg="add del">
          <ac:chgData name="Barbara Pinto" userId="71b6d5e5-069b-4c6f-a2f6-83fd8d3ac662" providerId="ADAL" clId="{4D1BC294-5D68-46FB-94B7-E7400E218114}" dt="2023-07-20T19:00:33.094" v="3981"/>
          <ac:picMkLst>
            <pc:docMk/>
            <pc:sldMk cId="1547605004" sldId="387"/>
            <ac:picMk id="1042" creationId="{BC7B9CAB-8111-3478-5956-A66C9535C0E0}"/>
          </ac:picMkLst>
        </pc:picChg>
        <pc:picChg chg="add mod">
          <ac:chgData name="Barbara Pinto" userId="71b6d5e5-069b-4c6f-a2f6-83fd8d3ac662" providerId="ADAL" clId="{4D1BC294-5D68-46FB-94B7-E7400E218114}" dt="2023-07-21T00:18:03.223" v="20726" actId="1076"/>
          <ac:picMkLst>
            <pc:docMk/>
            <pc:sldMk cId="1547605004" sldId="387"/>
            <ac:picMk id="1044" creationId="{7F9DF7C4-4E71-11EF-D83D-B9C0589022C3}"/>
          </ac:picMkLst>
        </pc:picChg>
        <pc:picChg chg="add mod">
          <ac:chgData name="Barbara Pinto" userId="71b6d5e5-069b-4c6f-a2f6-83fd8d3ac662" providerId="ADAL" clId="{4D1BC294-5D68-46FB-94B7-E7400E218114}" dt="2023-07-21T00:18:03.223" v="20726" actId="1076"/>
          <ac:picMkLst>
            <pc:docMk/>
            <pc:sldMk cId="1547605004" sldId="387"/>
            <ac:picMk id="1046" creationId="{FB78B10A-6CA1-C123-DA93-70C35C229F0B}"/>
          </ac:picMkLst>
        </pc:picChg>
        <pc:picChg chg="add mod">
          <ac:chgData name="Barbara Pinto" userId="71b6d5e5-069b-4c6f-a2f6-83fd8d3ac662" providerId="ADAL" clId="{4D1BC294-5D68-46FB-94B7-E7400E218114}" dt="2023-07-21T00:21:03.665" v="20746" actId="1076"/>
          <ac:picMkLst>
            <pc:docMk/>
            <pc:sldMk cId="1547605004" sldId="387"/>
            <ac:picMk id="1048" creationId="{311E129D-EE96-54AB-069E-7F7D7A5633D5}"/>
          </ac:picMkLst>
        </pc:picChg>
        <pc:picChg chg="add mod">
          <ac:chgData name="Barbara Pinto" userId="71b6d5e5-069b-4c6f-a2f6-83fd8d3ac662" providerId="ADAL" clId="{4D1BC294-5D68-46FB-94B7-E7400E218114}" dt="2023-07-21T00:18:03.223" v="20726" actId="1076"/>
          <ac:picMkLst>
            <pc:docMk/>
            <pc:sldMk cId="1547605004" sldId="387"/>
            <ac:picMk id="1050" creationId="{DF093D74-9A96-FED9-D96C-389377EE7ABB}"/>
          </ac:picMkLst>
        </pc:picChg>
        <pc:picChg chg="add mod">
          <ac:chgData name="Barbara Pinto" userId="71b6d5e5-069b-4c6f-a2f6-83fd8d3ac662" providerId="ADAL" clId="{4D1BC294-5D68-46FB-94B7-E7400E218114}" dt="2023-07-21T00:18:03.223" v="20726" actId="1076"/>
          <ac:picMkLst>
            <pc:docMk/>
            <pc:sldMk cId="1547605004" sldId="387"/>
            <ac:picMk id="1052" creationId="{500B8241-A54E-33AE-E982-BAEA1D68F382}"/>
          </ac:picMkLst>
        </pc:picChg>
        <pc:picChg chg="add del">
          <ac:chgData name="Barbara Pinto" userId="71b6d5e5-069b-4c6f-a2f6-83fd8d3ac662" providerId="ADAL" clId="{4D1BC294-5D68-46FB-94B7-E7400E218114}" dt="2023-07-21T00:20:05.090" v="20733" actId="478"/>
          <ac:picMkLst>
            <pc:docMk/>
            <pc:sldMk cId="1547605004" sldId="387"/>
            <ac:picMk id="1054" creationId="{4F3956F3-18DB-1222-83EB-070528BD4256}"/>
          </ac:picMkLst>
        </pc:picChg>
        <pc:picChg chg="add del mod">
          <ac:chgData name="Barbara Pinto" userId="71b6d5e5-069b-4c6f-a2f6-83fd8d3ac662" providerId="ADAL" clId="{4D1BC294-5D68-46FB-94B7-E7400E218114}" dt="2023-07-21T00:20:38.799" v="20740" actId="478"/>
          <ac:picMkLst>
            <pc:docMk/>
            <pc:sldMk cId="1547605004" sldId="387"/>
            <ac:picMk id="1056" creationId="{7FE08F06-C002-468F-D4F9-02C48838BD55}"/>
          </ac:picMkLst>
        </pc:picChg>
        <pc:picChg chg="add mod">
          <ac:chgData name="Barbara Pinto" userId="71b6d5e5-069b-4c6f-a2f6-83fd8d3ac662" providerId="ADAL" clId="{4D1BC294-5D68-46FB-94B7-E7400E218114}" dt="2023-07-21T00:21:05.945" v="20747" actId="1076"/>
          <ac:picMkLst>
            <pc:docMk/>
            <pc:sldMk cId="1547605004" sldId="387"/>
            <ac:picMk id="1058" creationId="{CB337032-B66D-0F4E-EB28-32DA95B271D0}"/>
          </ac:picMkLst>
        </pc:picChg>
        <pc:cxnChg chg="del">
          <ac:chgData name="Barbara Pinto" userId="71b6d5e5-069b-4c6f-a2f6-83fd8d3ac662" providerId="ADAL" clId="{4D1BC294-5D68-46FB-94B7-E7400E218114}" dt="2023-07-20T16:59:23.506" v="3868" actId="478"/>
          <ac:cxnSpMkLst>
            <pc:docMk/>
            <pc:sldMk cId="1547605004" sldId="387"/>
            <ac:cxnSpMk id="13" creationId="{306D8F34-8EDB-CB8A-5C4A-9D4CFDB9758A}"/>
          </ac:cxnSpMkLst>
        </pc:cxnChg>
        <pc:cxnChg chg="del">
          <ac:chgData name="Barbara Pinto" userId="71b6d5e5-069b-4c6f-a2f6-83fd8d3ac662" providerId="ADAL" clId="{4D1BC294-5D68-46FB-94B7-E7400E218114}" dt="2023-07-20T16:59:23.506" v="3868" actId="478"/>
          <ac:cxnSpMkLst>
            <pc:docMk/>
            <pc:sldMk cId="1547605004" sldId="387"/>
            <ac:cxnSpMk id="16" creationId="{C417D743-7426-02AA-F5A1-0AFEFCC50773}"/>
          </ac:cxnSpMkLst>
        </pc:cxnChg>
      </pc:sldChg>
      <pc:sldChg chg="add del">
        <pc:chgData name="Barbara Pinto" userId="71b6d5e5-069b-4c6f-a2f6-83fd8d3ac662" providerId="ADAL" clId="{4D1BC294-5D68-46FB-94B7-E7400E218114}" dt="2023-07-20T18:53:05.168" v="3908"/>
        <pc:sldMkLst>
          <pc:docMk/>
          <pc:sldMk cId="2585934984" sldId="388"/>
        </pc:sldMkLst>
      </pc:sldChg>
      <pc:sldChg chg="add del">
        <pc:chgData name="Barbara Pinto" userId="71b6d5e5-069b-4c6f-a2f6-83fd8d3ac662" providerId="ADAL" clId="{4D1BC294-5D68-46FB-94B7-E7400E218114}" dt="2023-07-20T18:53:11.725" v="3910"/>
        <pc:sldMkLst>
          <pc:docMk/>
          <pc:sldMk cId="3079489545" sldId="388"/>
        </pc:sldMkLst>
      </pc:sldChg>
      <pc:sldChg chg="addSp delSp modSp add mod modNotesTx">
        <pc:chgData name="Barbara Pinto" userId="71b6d5e5-069b-4c6f-a2f6-83fd8d3ac662" providerId="ADAL" clId="{4D1BC294-5D68-46FB-94B7-E7400E218114}" dt="2023-07-21T09:26:18.410" v="22391" actId="20577"/>
        <pc:sldMkLst>
          <pc:docMk/>
          <pc:sldMk cId="3439747051" sldId="388"/>
        </pc:sldMkLst>
        <pc:spChg chg="mod">
          <ac:chgData name="Barbara Pinto" userId="71b6d5e5-069b-4c6f-a2f6-83fd8d3ac662" providerId="ADAL" clId="{4D1BC294-5D68-46FB-94B7-E7400E218114}" dt="2023-07-21T00:48:55.163" v="20858" actId="20577"/>
          <ac:spMkLst>
            <pc:docMk/>
            <pc:sldMk cId="3439747051" sldId="388"/>
            <ac:spMk id="3" creationId="{F7B69D58-FE94-639A-5329-5C7A0CD9C2AA}"/>
          </ac:spMkLst>
        </pc:spChg>
        <pc:spChg chg="mod">
          <ac:chgData name="Barbara Pinto" userId="71b6d5e5-069b-4c6f-a2f6-83fd8d3ac662" providerId="ADAL" clId="{4D1BC294-5D68-46FB-94B7-E7400E218114}" dt="2023-07-21T00:49:02.846" v="20859"/>
          <ac:spMkLst>
            <pc:docMk/>
            <pc:sldMk cId="3439747051" sldId="388"/>
            <ac:spMk id="4" creationId="{94A6B961-D57F-7F8C-3ED2-73FA0B2AD542}"/>
          </ac:spMkLst>
        </pc:spChg>
        <pc:spChg chg="del mod">
          <ac:chgData name="Barbara Pinto" userId="71b6d5e5-069b-4c6f-a2f6-83fd8d3ac662" providerId="ADAL" clId="{4D1BC294-5D68-46FB-94B7-E7400E218114}" dt="2023-07-21T00:48:48.680" v="20844" actId="478"/>
          <ac:spMkLst>
            <pc:docMk/>
            <pc:sldMk cId="3439747051" sldId="388"/>
            <ac:spMk id="5" creationId="{2C0DC7E0-B383-37A8-314B-82767E2DC210}"/>
          </ac:spMkLst>
        </pc:spChg>
        <pc:spChg chg="add mod">
          <ac:chgData name="Barbara Pinto" userId="71b6d5e5-069b-4c6f-a2f6-83fd8d3ac662" providerId="ADAL" clId="{4D1BC294-5D68-46FB-94B7-E7400E218114}" dt="2023-07-21T00:48:45.643" v="20843" actId="20577"/>
          <ac:spMkLst>
            <pc:docMk/>
            <pc:sldMk cId="3439747051" sldId="388"/>
            <ac:spMk id="9" creationId="{FD852224-0CB5-6F30-EC4E-829554EDE1B4}"/>
          </ac:spMkLst>
        </pc:spChg>
        <pc:spChg chg="add del mod">
          <ac:chgData name="Barbara Pinto" userId="71b6d5e5-069b-4c6f-a2f6-83fd8d3ac662" providerId="ADAL" clId="{4D1BC294-5D68-46FB-94B7-E7400E218114}" dt="2023-07-21T00:48:50.673" v="20845" actId="478"/>
          <ac:spMkLst>
            <pc:docMk/>
            <pc:sldMk cId="3439747051" sldId="388"/>
            <ac:spMk id="11" creationId="{EBA89D88-F8B0-D5B1-08C4-81CC93E0BC14}"/>
          </ac:spMkLst>
        </pc:spChg>
        <pc:spChg chg="add mod">
          <ac:chgData name="Barbara Pinto" userId="71b6d5e5-069b-4c6f-a2f6-83fd8d3ac662" providerId="ADAL" clId="{4D1BC294-5D68-46FB-94B7-E7400E218114}" dt="2023-07-21T08:56:04.511" v="21764" actId="404"/>
          <ac:spMkLst>
            <pc:docMk/>
            <pc:sldMk cId="3439747051" sldId="388"/>
            <ac:spMk id="13" creationId="{ABC36B60-CB19-D922-582F-BE222A7DC837}"/>
          </ac:spMkLst>
        </pc:spChg>
        <pc:graphicFrameChg chg="del">
          <ac:chgData name="Barbara Pinto" userId="71b6d5e5-069b-4c6f-a2f6-83fd8d3ac662" providerId="ADAL" clId="{4D1BC294-5D68-46FB-94B7-E7400E218114}" dt="2023-07-20T19:47:42.613" v="4176" actId="478"/>
          <ac:graphicFrameMkLst>
            <pc:docMk/>
            <pc:sldMk cId="3439747051" sldId="388"/>
            <ac:graphicFrameMk id="6" creationId="{79602C06-784D-3CCA-B2DE-C2BBC206443D}"/>
          </ac:graphicFrameMkLst>
        </pc:graphicFrameChg>
        <pc:graphicFrameChg chg="del">
          <ac:chgData name="Barbara Pinto" userId="71b6d5e5-069b-4c6f-a2f6-83fd8d3ac662" providerId="ADAL" clId="{4D1BC294-5D68-46FB-94B7-E7400E218114}" dt="2023-07-20T19:47:42.613" v="4176" actId="478"/>
          <ac:graphicFrameMkLst>
            <pc:docMk/>
            <pc:sldMk cId="3439747051" sldId="388"/>
            <ac:graphicFrameMk id="12" creationId="{BAB594AB-FC96-56ED-F58F-70EA0205C902}"/>
          </ac:graphicFrameMkLst>
        </pc:graphicFrameChg>
        <pc:picChg chg="add mod">
          <ac:chgData name="Barbara Pinto" userId="71b6d5e5-069b-4c6f-a2f6-83fd8d3ac662" providerId="ADAL" clId="{4D1BC294-5D68-46FB-94B7-E7400E218114}" dt="2023-07-20T20:04:25.844" v="4182" actId="1076"/>
          <ac:picMkLst>
            <pc:docMk/>
            <pc:sldMk cId="3439747051" sldId="388"/>
            <ac:picMk id="8" creationId="{D86E34B3-487A-7656-3F3A-2FD582D78B5D}"/>
          </ac:picMkLst>
        </pc:picChg>
        <pc:picChg chg="del">
          <ac:chgData name="Barbara Pinto" userId="71b6d5e5-069b-4c6f-a2f6-83fd8d3ac662" providerId="ADAL" clId="{4D1BC294-5D68-46FB-94B7-E7400E218114}" dt="2023-07-20T19:47:42.613" v="4176" actId="478"/>
          <ac:picMkLst>
            <pc:docMk/>
            <pc:sldMk cId="3439747051" sldId="388"/>
            <ac:picMk id="1026" creationId="{DDB071A2-94D9-1DB5-E6C7-69BFB35AB8F6}"/>
          </ac:picMkLst>
        </pc:picChg>
        <pc:picChg chg="del">
          <ac:chgData name="Barbara Pinto" userId="71b6d5e5-069b-4c6f-a2f6-83fd8d3ac662" providerId="ADAL" clId="{4D1BC294-5D68-46FB-94B7-E7400E218114}" dt="2023-07-20T19:47:42.613" v="4176" actId="478"/>
          <ac:picMkLst>
            <pc:docMk/>
            <pc:sldMk cId="3439747051" sldId="388"/>
            <ac:picMk id="1028" creationId="{AC9C099A-C5F4-3BCE-8BBF-21733C07EC00}"/>
          </ac:picMkLst>
        </pc:picChg>
        <pc:picChg chg="del">
          <ac:chgData name="Barbara Pinto" userId="71b6d5e5-069b-4c6f-a2f6-83fd8d3ac662" providerId="ADAL" clId="{4D1BC294-5D68-46FB-94B7-E7400E218114}" dt="2023-07-20T19:47:42.613" v="4176" actId="478"/>
          <ac:picMkLst>
            <pc:docMk/>
            <pc:sldMk cId="3439747051" sldId="388"/>
            <ac:picMk id="1034" creationId="{1C5D2422-BE95-B9EF-0172-38DE3F82E89B}"/>
          </ac:picMkLst>
        </pc:picChg>
        <pc:picChg chg="del">
          <ac:chgData name="Barbara Pinto" userId="71b6d5e5-069b-4c6f-a2f6-83fd8d3ac662" providerId="ADAL" clId="{4D1BC294-5D68-46FB-94B7-E7400E218114}" dt="2023-07-20T19:47:42.613" v="4176" actId="478"/>
          <ac:picMkLst>
            <pc:docMk/>
            <pc:sldMk cId="3439747051" sldId="388"/>
            <ac:picMk id="1036" creationId="{4A0EFB44-4AAD-E52A-B9AE-269F54AF1E7A}"/>
          </ac:picMkLst>
        </pc:picChg>
        <pc:picChg chg="del">
          <ac:chgData name="Barbara Pinto" userId="71b6d5e5-069b-4c6f-a2f6-83fd8d3ac662" providerId="ADAL" clId="{4D1BC294-5D68-46FB-94B7-E7400E218114}" dt="2023-07-20T19:47:42.613" v="4176" actId="478"/>
          <ac:picMkLst>
            <pc:docMk/>
            <pc:sldMk cId="3439747051" sldId="388"/>
            <ac:picMk id="1038" creationId="{789D0F91-D1B6-DB47-7FDE-10F771DF2FEA}"/>
          </ac:picMkLst>
        </pc:picChg>
        <pc:picChg chg="del">
          <ac:chgData name="Barbara Pinto" userId="71b6d5e5-069b-4c6f-a2f6-83fd8d3ac662" providerId="ADAL" clId="{4D1BC294-5D68-46FB-94B7-E7400E218114}" dt="2023-07-20T19:47:42.613" v="4176" actId="478"/>
          <ac:picMkLst>
            <pc:docMk/>
            <pc:sldMk cId="3439747051" sldId="388"/>
            <ac:picMk id="1040" creationId="{14C5FD67-7644-1B7A-67B4-E80F235D843A}"/>
          </ac:picMkLst>
        </pc:picChg>
        <pc:picChg chg="del">
          <ac:chgData name="Barbara Pinto" userId="71b6d5e5-069b-4c6f-a2f6-83fd8d3ac662" providerId="ADAL" clId="{4D1BC294-5D68-46FB-94B7-E7400E218114}" dt="2023-07-20T19:47:42.613" v="4176" actId="478"/>
          <ac:picMkLst>
            <pc:docMk/>
            <pc:sldMk cId="3439747051" sldId="388"/>
            <ac:picMk id="1044" creationId="{7F9DF7C4-4E71-11EF-D83D-B9C0589022C3}"/>
          </ac:picMkLst>
        </pc:picChg>
        <pc:picChg chg="del">
          <ac:chgData name="Barbara Pinto" userId="71b6d5e5-069b-4c6f-a2f6-83fd8d3ac662" providerId="ADAL" clId="{4D1BC294-5D68-46FB-94B7-E7400E218114}" dt="2023-07-20T19:47:42.613" v="4176" actId="478"/>
          <ac:picMkLst>
            <pc:docMk/>
            <pc:sldMk cId="3439747051" sldId="388"/>
            <ac:picMk id="1046" creationId="{FB78B10A-6CA1-C123-DA93-70C35C229F0B}"/>
          </ac:picMkLst>
        </pc:picChg>
        <pc:picChg chg="del">
          <ac:chgData name="Barbara Pinto" userId="71b6d5e5-069b-4c6f-a2f6-83fd8d3ac662" providerId="ADAL" clId="{4D1BC294-5D68-46FB-94B7-E7400E218114}" dt="2023-07-20T19:47:42.613" v="4176" actId="478"/>
          <ac:picMkLst>
            <pc:docMk/>
            <pc:sldMk cId="3439747051" sldId="388"/>
            <ac:picMk id="1048" creationId="{311E129D-EE96-54AB-069E-7F7D7A5633D5}"/>
          </ac:picMkLst>
        </pc:picChg>
        <pc:picChg chg="del">
          <ac:chgData name="Barbara Pinto" userId="71b6d5e5-069b-4c6f-a2f6-83fd8d3ac662" providerId="ADAL" clId="{4D1BC294-5D68-46FB-94B7-E7400E218114}" dt="2023-07-20T19:47:42.613" v="4176" actId="478"/>
          <ac:picMkLst>
            <pc:docMk/>
            <pc:sldMk cId="3439747051" sldId="388"/>
            <ac:picMk id="1050" creationId="{DF093D74-9A96-FED9-D96C-389377EE7ABB}"/>
          </ac:picMkLst>
        </pc:picChg>
        <pc:picChg chg="del">
          <ac:chgData name="Barbara Pinto" userId="71b6d5e5-069b-4c6f-a2f6-83fd8d3ac662" providerId="ADAL" clId="{4D1BC294-5D68-46FB-94B7-E7400E218114}" dt="2023-07-20T19:47:42.613" v="4176" actId="478"/>
          <ac:picMkLst>
            <pc:docMk/>
            <pc:sldMk cId="3439747051" sldId="388"/>
            <ac:picMk id="1052" creationId="{500B8241-A54E-33AE-E982-BAEA1D68F382}"/>
          </ac:picMkLst>
        </pc:picChg>
      </pc:sldChg>
      <pc:sldChg chg="addSp delSp modSp add mod modNotesTx">
        <pc:chgData name="Barbara Pinto" userId="71b6d5e5-069b-4c6f-a2f6-83fd8d3ac662" providerId="ADAL" clId="{4D1BC294-5D68-46FB-94B7-E7400E218114}" dt="2023-07-21T09:27:18.890" v="22595" actId="20577"/>
        <pc:sldMkLst>
          <pc:docMk/>
          <pc:sldMk cId="261350962" sldId="389"/>
        </pc:sldMkLst>
        <pc:spChg chg="mod">
          <ac:chgData name="Barbara Pinto" userId="71b6d5e5-069b-4c6f-a2f6-83fd8d3ac662" providerId="ADAL" clId="{4D1BC294-5D68-46FB-94B7-E7400E218114}" dt="2023-07-21T00:55:34.915" v="21309" actId="20577"/>
          <ac:spMkLst>
            <pc:docMk/>
            <pc:sldMk cId="261350962" sldId="389"/>
            <ac:spMk id="3" creationId="{F7B69D58-FE94-639A-5329-5C7A0CD9C2AA}"/>
          </ac:spMkLst>
        </pc:spChg>
        <pc:spChg chg="mod">
          <ac:chgData name="Barbara Pinto" userId="71b6d5e5-069b-4c6f-a2f6-83fd8d3ac662" providerId="ADAL" clId="{4D1BC294-5D68-46FB-94B7-E7400E218114}" dt="2023-07-21T00:55:04.800" v="21291"/>
          <ac:spMkLst>
            <pc:docMk/>
            <pc:sldMk cId="261350962" sldId="389"/>
            <ac:spMk id="4" creationId="{94A6B961-D57F-7F8C-3ED2-73FA0B2AD542}"/>
          </ac:spMkLst>
        </pc:spChg>
        <pc:spChg chg="del mod">
          <ac:chgData name="Barbara Pinto" userId="71b6d5e5-069b-4c6f-a2f6-83fd8d3ac662" providerId="ADAL" clId="{4D1BC294-5D68-46FB-94B7-E7400E218114}" dt="2023-07-21T00:55:47.880" v="21311" actId="478"/>
          <ac:spMkLst>
            <pc:docMk/>
            <pc:sldMk cId="261350962" sldId="389"/>
            <ac:spMk id="5" creationId="{2C0DC7E0-B383-37A8-314B-82767E2DC210}"/>
          </ac:spMkLst>
        </pc:spChg>
        <pc:spChg chg="add mod">
          <ac:chgData name="Barbara Pinto" userId="71b6d5e5-069b-4c6f-a2f6-83fd8d3ac662" providerId="ADAL" clId="{4D1BC294-5D68-46FB-94B7-E7400E218114}" dt="2023-07-21T00:55:53.607" v="21313" actId="20577"/>
          <ac:spMkLst>
            <pc:docMk/>
            <pc:sldMk cId="261350962" sldId="389"/>
            <ac:spMk id="9" creationId="{8B0FECD6-DE27-C89C-31B0-647DFBC83344}"/>
          </ac:spMkLst>
        </pc:spChg>
        <pc:spChg chg="add del mod">
          <ac:chgData name="Barbara Pinto" userId="71b6d5e5-069b-4c6f-a2f6-83fd8d3ac662" providerId="ADAL" clId="{4D1BC294-5D68-46FB-94B7-E7400E218114}" dt="2023-07-21T00:55:50.510" v="21312" actId="478"/>
          <ac:spMkLst>
            <pc:docMk/>
            <pc:sldMk cId="261350962" sldId="389"/>
            <ac:spMk id="11" creationId="{120AFE4B-B4FC-2C56-7769-465DA179AEC1}"/>
          </ac:spMkLst>
        </pc:spChg>
        <pc:spChg chg="add mod">
          <ac:chgData name="Barbara Pinto" userId="71b6d5e5-069b-4c6f-a2f6-83fd8d3ac662" providerId="ADAL" clId="{4D1BC294-5D68-46FB-94B7-E7400E218114}" dt="2023-07-21T08:56:42.129" v="21772" actId="20577"/>
          <ac:spMkLst>
            <pc:docMk/>
            <pc:sldMk cId="261350962" sldId="389"/>
            <ac:spMk id="12" creationId="{5223DCB8-FC83-F16B-6B4E-FDEE0EC247D1}"/>
          </ac:spMkLst>
        </pc:spChg>
        <pc:picChg chg="add mod">
          <ac:chgData name="Barbara Pinto" userId="71b6d5e5-069b-4c6f-a2f6-83fd8d3ac662" providerId="ADAL" clId="{4D1BC294-5D68-46FB-94B7-E7400E218114}" dt="2023-07-20T20:04:59.839" v="4193" actId="1076"/>
          <ac:picMkLst>
            <pc:docMk/>
            <pc:sldMk cId="261350962" sldId="389"/>
            <ac:picMk id="7" creationId="{53BD8BA0-2F27-40E9-BD46-03FE978532F7}"/>
          </ac:picMkLst>
        </pc:picChg>
        <pc:picChg chg="del">
          <ac:chgData name="Barbara Pinto" userId="71b6d5e5-069b-4c6f-a2f6-83fd8d3ac662" providerId="ADAL" clId="{4D1BC294-5D68-46FB-94B7-E7400E218114}" dt="2023-07-20T20:04:35.869" v="4184" actId="478"/>
          <ac:picMkLst>
            <pc:docMk/>
            <pc:sldMk cId="261350962" sldId="389"/>
            <ac:picMk id="8" creationId="{D86E34B3-487A-7656-3F3A-2FD582D78B5D}"/>
          </ac:picMkLst>
        </pc:picChg>
      </pc:sldChg>
      <pc:sldChg chg="addSp delSp modSp add mod modNotesTx">
        <pc:chgData name="Barbara Pinto" userId="71b6d5e5-069b-4c6f-a2f6-83fd8d3ac662" providerId="ADAL" clId="{4D1BC294-5D68-46FB-94B7-E7400E218114}" dt="2023-07-21T09:30:08.002" v="23174" actId="20577"/>
        <pc:sldMkLst>
          <pc:docMk/>
          <pc:sldMk cId="2788579288" sldId="390"/>
        </pc:sldMkLst>
        <pc:spChg chg="mod">
          <ac:chgData name="Barbara Pinto" userId="71b6d5e5-069b-4c6f-a2f6-83fd8d3ac662" providerId="ADAL" clId="{4D1BC294-5D68-46FB-94B7-E7400E218114}" dt="2023-07-21T00:56:12.066" v="21330" actId="20577"/>
          <ac:spMkLst>
            <pc:docMk/>
            <pc:sldMk cId="2788579288" sldId="390"/>
            <ac:spMk id="3" creationId="{F7B69D58-FE94-639A-5329-5C7A0CD9C2AA}"/>
          </ac:spMkLst>
        </pc:spChg>
        <pc:spChg chg="mod">
          <ac:chgData name="Barbara Pinto" userId="71b6d5e5-069b-4c6f-a2f6-83fd8d3ac662" providerId="ADAL" clId="{4D1BC294-5D68-46FB-94B7-E7400E218114}" dt="2023-07-21T00:55:07.531" v="21292"/>
          <ac:spMkLst>
            <pc:docMk/>
            <pc:sldMk cId="2788579288" sldId="390"/>
            <ac:spMk id="4" creationId="{94A6B961-D57F-7F8C-3ED2-73FA0B2AD542}"/>
          </ac:spMkLst>
        </pc:spChg>
        <pc:spChg chg="del">
          <ac:chgData name="Barbara Pinto" userId="71b6d5e5-069b-4c6f-a2f6-83fd8d3ac662" providerId="ADAL" clId="{4D1BC294-5D68-46FB-94B7-E7400E218114}" dt="2023-07-21T00:56:03.018" v="21314" actId="478"/>
          <ac:spMkLst>
            <pc:docMk/>
            <pc:sldMk cId="2788579288" sldId="390"/>
            <ac:spMk id="5" creationId="{2C0DC7E0-B383-37A8-314B-82767E2DC210}"/>
          </ac:spMkLst>
        </pc:spChg>
        <pc:spChg chg="add del mod">
          <ac:chgData name="Barbara Pinto" userId="71b6d5e5-069b-4c6f-a2f6-83fd8d3ac662" providerId="ADAL" clId="{4D1BC294-5D68-46FB-94B7-E7400E218114}" dt="2023-07-21T00:56:04.860" v="21316" actId="478"/>
          <ac:spMkLst>
            <pc:docMk/>
            <pc:sldMk cId="2788579288" sldId="390"/>
            <ac:spMk id="10" creationId="{00459C42-B369-C680-59DA-1CBAE114633A}"/>
          </ac:spMkLst>
        </pc:spChg>
        <pc:spChg chg="add mod">
          <ac:chgData name="Barbara Pinto" userId="71b6d5e5-069b-4c6f-a2f6-83fd8d3ac662" providerId="ADAL" clId="{4D1BC294-5D68-46FB-94B7-E7400E218114}" dt="2023-07-21T00:56:06.775" v="21317" actId="20577"/>
          <ac:spMkLst>
            <pc:docMk/>
            <pc:sldMk cId="2788579288" sldId="390"/>
            <ac:spMk id="11" creationId="{00A22FD1-B931-1C65-BE25-72871B132CCD}"/>
          </ac:spMkLst>
        </pc:spChg>
        <pc:spChg chg="add del mod">
          <ac:chgData name="Barbara Pinto" userId="71b6d5e5-069b-4c6f-a2f6-83fd8d3ac662" providerId="ADAL" clId="{4D1BC294-5D68-46FB-94B7-E7400E218114}" dt="2023-07-21T08:56:56.856" v="21775" actId="478"/>
          <ac:spMkLst>
            <pc:docMk/>
            <pc:sldMk cId="2788579288" sldId="390"/>
            <ac:spMk id="12" creationId="{ABCA028B-C6BC-EB45-3586-CE7D3E80E22D}"/>
          </ac:spMkLst>
        </pc:spChg>
        <pc:spChg chg="add del mod">
          <ac:chgData name="Barbara Pinto" userId="71b6d5e5-069b-4c6f-a2f6-83fd8d3ac662" providerId="ADAL" clId="{4D1BC294-5D68-46FB-94B7-E7400E218114}" dt="2023-07-21T08:57:01.787" v="21776" actId="478"/>
          <ac:spMkLst>
            <pc:docMk/>
            <pc:sldMk cId="2788579288" sldId="390"/>
            <ac:spMk id="14" creationId="{682C1262-A7A6-602B-8583-F73B23220252}"/>
          </ac:spMkLst>
        </pc:spChg>
        <pc:spChg chg="add mod">
          <ac:chgData name="Barbara Pinto" userId="71b6d5e5-069b-4c6f-a2f6-83fd8d3ac662" providerId="ADAL" clId="{4D1BC294-5D68-46FB-94B7-E7400E218114}" dt="2023-07-21T08:57:15.333" v="21780"/>
          <ac:spMkLst>
            <pc:docMk/>
            <pc:sldMk cId="2788579288" sldId="390"/>
            <ac:spMk id="15" creationId="{85E28CA5-4179-E9BD-2CB7-69BAFB51601C}"/>
          </ac:spMkLst>
        </pc:spChg>
        <pc:picChg chg="del">
          <ac:chgData name="Barbara Pinto" userId="71b6d5e5-069b-4c6f-a2f6-83fd8d3ac662" providerId="ADAL" clId="{4D1BC294-5D68-46FB-94B7-E7400E218114}" dt="2023-07-20T20:05:12.397" v="4195" actId="478"/>
          <ac:picMkLst>
            <pc:docMk/>
            <pc:sldMk cId="2788579288" sldId="390"/>
            <ac:picMk id="7" creationId="{53BD8BA0-2F27-40E9-BD46-03FE978532F7}"/>
          </ac:picMkLst>
        </pc:picChg>
        <pc:picChg chg="add mod">
          <ac:chgData name="Barbara Pinto" userId="71b6d5e5-069b-4c6f-a2f6-83fd8d3ac662" providerId="ADAL" clId="{4D1BC294-5D68-46FB-94B7-E7400E218114}" dt="2023-07-20T20:05:27.644" v="4201" actId="1076"/>
          <ac:picMkLst>
            <pc:docMk/>
            <pc:sldMk cId="2788579288" sldId="390"/>
            <ac:picMk id="8" creationId="{829E716E-AB19-D6AA-3A09-6230E35E5FE3}"/>
          </ac:picMkLst>
        </pc:picChg>
      </pc:sldChg>
      <pc:sldChg chg="addSp delSp modSp add mod ord delAnim modAnim modNotesTx">
        <pc:chgData name="Barbara Pinto" userId="71b6d5e5-069b-4c6f-a2f6-83fd8d3ac662" providerId="ADAL" clId="{4D1BC294-5D68-46FB-94B7-E7400E218114}" dt="2023-07-21T09:32:45.521" v="23698" actId="20577"/>
        <pc:sldMkLst>
          <pc:docMk/>
          <pc:sldMk cId="2464608183" sldId="391"/>
        </pc:sldMkLst>
        <pc:spChg chg="mod">
          <ac:chgData name="Barbara Pinto" userId="71b6d5e5-069b-4c6f-a2f6-83fd8d3ac662" providerId="ADAL" clId="{4D1BC294-5D68-46FB-94B7-E7400E218114}" dt="2023-07-21T00:56:25.100" v="21343" actId="20577"/>
          <ac:spMkLst>
            <pc:docMk/>
            <pc:sldMk cId="2464608183" sldId="391"/>
            <ac:spMk id="3" creationId="{F7B69D58-FE94-639A-5329-5C7A0CD9C2AA}"/>
          </ac:spMkLst>
        </pc:spChg>
        <pc:spChg chg="mod">
          <ac:chgData name="Barbara Pinto" userId="71b6d5e5-069b-4c6f-a2f6-83fd8d3ac662" providerId="ADAL" clId="{4D1BC294-5D68-46FB-94B7-E7400E218114}" dt="2023-07-21T00:55:09.578" v="21293"/>
          <ac:spMkLst>
            <pc:docMk/>
            <pc:sldMk cId="2464608183" sldId="391"/>
            <ac:spMk id="4" creationId="{94A6B961-D57F-7F8C-3ED2-73FA0B2AD542}"/>
          </ac:spMkLst>
        </pc:spChg>
        <pc:spChg chg="mod">
          <ac:chgData name="Barbara Pinto" userId="71b6d5e5-069b-4c6f-a2f6-83fd8d3ac662" providerId="ADAL" clId="{4D1BC294-5D68-46FB-94B7-E7400E218114}" dt="2023-07-20T20:10:55.563" v="4414" actId="1076"/>
          <ac:spMkLst>
            <pc:docMk/>
            <pc:sldMk cId="2464608183" sldId="391"/>
            <ac:spMk id="5" creationId="{2C0DC7E0-B383-37A8-314B-82767E2DC210}"/>
          </ac:spMkLst>
        </pc:spChg>
        <pc:spChg chg="add mod">
          <ac:chgData name="Barbara Pinto" userId="71b6d5e5-069b-4c6f-a2f6-83fd8d3ac662" providerId="ADAL" clId="{4D1BC294-5D68-46FB-94B7-E7400E218114}" dt="2023-07-20T20:10:52.543" v="4413" actId="1076"/>
          <ac:spMkLst>
            <pc:docMk/>
            <pc:sldMk cId="2464608183" sldId="391"/>
            <ac:spMk id="6" creationId="{07C94CEB-7D0E-9882-39AD-5BFDCB933E99}"/>
          </ac:spMkLst>
        </pc:spChg>
        <pc:spChg chg="add del mod">
          <ac:chgData name="Barbara Pinto" userId="71b6d5e5-069b-4c6f-a2f6-83fd8d3ac662" providerId="ADAL" clId="{4D1BC294-5D68-46FB-94B7-E7400E218114}" dt="2023-07-21T00:47:15.134" v="20777" actId="478"/>
          <ac:spMkLst>
            <pc:docMk/>
            <pc:sldMk cId="2464608183" sldId="391"/>
            <ac:spMk id="7" creationId="{3668A394-5770-93FD-2444-27097A996BD7}"/>
          </ac:spMkLst>
        </pc:spChg>
        <pc:spChg chg="add del mod">
          <ac:chgData name="Barbara Pinto" userId="71b6d5e5-069b-4c6f-a2f6-83fd8d3ac662" providerId="ADAL" clId="{4D1BC294-5D68-46FB-94B7-E7400E218114}" dt="2023-07-21T00:47:29.481" v="20791" actId="478"/>
          <ac:spMkLst>
            <pc:docMk/>
            <pc:sldMk cId="2464608183" sldId="391"/>
            <ac:spMk id="9" creationId="{5AAF3F98-B1F5-E53C-09F0-8DBD5A0DFD0E}"/>
          </ac:spMkLst>
        </pc:spChg>
        <pc:spChg chg="add mod">
          <ac:chgData name="Barbara Pinto" userId="71b6d5e5-069b-4c6f-a2f6-83fd8d3ac662" providerId="ADAL" clId="{4D1BC294-5D68-46FB-94B7-E7400E218114}" dt="2023-07-21T00:47:20.557" v="20778" actId="1076"/>
          <ac:spMkLst>
            <pc:docMk/>
            <pc:sldMk cId="2464608183" sldId="391"/>
            <ac:spMk id="12" creationId="{0804D951-4B37-61E2-9E9C-8FAA3149C194}"/>
          </ac:spMkLst>
        </pc:spChg>
        <pc:spChg chg="add mod">
          <ac:chgData name="Barbara Pinto" userId="71b6d5e5-069b-4c6f-a2f6-83fd8d3ac662" providerId="ADAL" clId="{4D1BC294-5D68-46FB-94B7-E7400E218114}" dt="2023-07-21T00:47:32.433" v="20792" actId="1076"/>
          <ac:spMkLst>
            <pc:docMk/>
            <pc:sldMk cId="2464608183" sldId="391"/>
            <ac:spMk id="13" creationId="{1135D561-2562-CCCD-5FAE-7FF097BBE671}"/>
          </ac:spMkLst>
        </pc:spChg>
        <pc:picChg chg="del">
          <ac:chgData name="Barbara Pinto" userId="71b6d5e5-069b-4c6f-a2f6-83fd8d3ac662" providerId="ADAL" clId="{4D1BC294-5D68-46FB-94B7-E7400E218114}" dt="2023-07-20T20:07:14.317" v="4207" actId="478"/>
          <ac:picMkLst>
            <pc:docMk/>
            <pc:sldMk cId="2464608183" sldId="391"/>
            <ac:picMk id="8" creationId="{D86E34B3-487A-7656-3F3A-2FD582D78B5D}"/>
          </ac:picMkLst>
        </pc:picChg>
        <pc:picChg chg="add mod">
          <ac:chgData name="Barbara Pinto" userId="71b6d5e5-069b-4c6f-a2f6-83fd8d3ac662" providerId="ADAL" clId="{4D1BC294-5D68-46FB-94B7-E7400E218114}" dt="2023-07-20T20:10:43.067" v="4412" actId="1076"/>
          <ac:picMkLst>
            <pc:docMk/>
            <pc:sldMk cId="2464608183" sldId="391"/>
            <ac:picMk id="11" creationId="{25DA8466-E616-ADA0-3101-A70C3E88B1D0}"/>
          </ac:picMkLst>
        </pc:picChg>
      </pc:sldChg>
      <pc:sldChg chg="add del">
        <pc:chgData name="Barbara Pinto" userId="71b6d5e5-069b-4c6f-a2f6-83fd8d3ac662" providerId="ADAL" clId="{4D1BC294-5D68-46FB-94B7-E7400E218114}" dt="2023-07-20T20:06:06.325" v="4203" actId="47"/>
        <pc:sldMkLst>
          <pc:docMk/>
          <pc:sldMk cId="2939596465" sldId="391"/>
        </pc:sldMkLst>
      </pc:sldChg>
      <pc:sldChg chg="addSp delSp modSp add mod ord modNotesTx">
        <pc:chgData name="Barbara Pinto" userId="71b6d5e5-069b-4c6f-a2f6-83fd8d3ac662" providerId="ADAL" clId="{4D1BC294-5D68-46FB-94B7-E7400E218114}" dt="2023-07-21T09:33:12.024" v="23701" actId="14734"/>
        <pc:sldMkLst>
          <pc:docMk/>
          <pc:sldMk cId="2999304367" sldId="392"/>
        </pc:sldMkLst>
        <pc:spChg chg="mod">
          <ac:chgData name="Barbara Pinto" userId="71b6d5e5-069b-4c6f-a2f6-83fd8d3ac662" providerId="ADAL" clId="{4D1BC294-5D68-46FB-94B7-E7400E218114}" dt="2023-07-21T01:00:52.510" v="21470" actId="20577"/>
          <ac:spMkLst>
            <pc:docMk/>
            <pc:sldMk cId="2999304367" sldId="392"/>
            <ac:spMk id="3" creationId="{F7B69D58-FE94-639A-5329-5C7A0CD9C2AA}"/>
          </ac:spMkLst>
        </pc:spChg>
        <pc:spChg chg="mod">
          <ac:chgData name="Barbara Pinto" userId="71b6d5e5-069b-4c6f-a2f6-83fd8d3ac662" providerId="ADAL" clId="{4D1BC294-5D68-46FB-94B7-E7400E218114}" dt="2023-07-21T00:55:14.420" v="21294"/>
          <ac:spMkLst>
            <pc:docMk/>
            <pc:sldMk cId="2999304367" sldId="392"/>
            <ac:spMk id="4" creationId="{94A6B961-D57F-7F8C-3ED2-73FA0B2AD542}"/>
          </ac:spMkLst>
        </pc:spChg>
        <pc:spChg chg="del mod">
          <ac:chgData name="Barbara Pinto" userId="71b6d5e5-069b-4c6f-a2f6-83fd8d3ac662" providerId="ADAL" clId="{4D1BC294-5D68-46FB-94B7-E7400E218114}" dt="2023-07-21T00:56:43.046" v="21382" actId="478"/>
          <ac:spMkLst>
            <pc:docMk/>
            <pc:sldMk cId="2999304367" sldId="392"/>
            <ac:spMk id="5" creationId="{2C0DC7E0-B383-37A8-314B-82767E2DC210}"/>
          </ac:spMkLst>
        </pc:spChg>
        <pc:spChg chg="del">
          <ac:chgData name="Barbara Pinto" userId="71b6d5e5-069b-4c6f-a2f6-83fd8d3ac662" providerId="ADAL" clId="{4D1BC294-5D68-46FB-94B7-E7400E218114}" dt="2023-07-20T20:19:28.337" v="4437" actId="478"/>
          <ac:spMkLst>
            <pc:docMk/>
            <pc:sldMk cId="2999304367" sldId="392"/>
            <ac:spMk id="6" creationId="{8E12646A-D9DB-47E2-2098-2FA5F5249D27}"/>
          </ac:spMkLst>
        </pc:spChg>
        <pc:spChg chg="add del mod">
          <ac:chgData name="Barbara Pinto" userId="71b6d5e5-069b-4c6f-a2f6-83fd8d3ac662" providerId="ADAL" clId="{4D1BC294-5D68-46FB-94B7-E7400E218114}" dt="2023-07-20T20:19:33.184" v="4438" actId="478"/>
          <ac:spMkLst>
            <pc:docMk/>
            <pc:sldMk cId="2999304367" sldId="392"/>
            <ac:spMk id="9" creationId="{AAE59642-015B-F638-6843-B02E6628B980}"/>
          </ac:spMkLst>
        </pc:spChg>
        <pc:spChg chg="add mod">
          <ac:chgData name="Barbara Pinto" userId="71b6d5e5-069b-4c6f-a2f6-83fd8d3ac662" providerId="ADAL" clId="{4D1BC294-5D68-46FB-94B7-E7400E218114}" dt="2023-07-21T00:56:38.764" v="21381" actId="20577"/>
          <ac:spMkLst>
            <pc:docMk/>
            <pc:sldMk cId="2999304367" sldId="392"/>
            <ac:spMk id="10" creationId="{24ED4CC3-E2F2-27DB-C436-11AA3B15B817}"/>
          </ac:spMkLst>
        </pc:spChg>
        <pc:spChg chg="add del mod">
          <ac:chgData name="Barbara Pinto" userId="71b6d5e5-069b-4c6f-a2f6-83fd8d3ac662" providerId="ADAL" clId="{4D1BC294-5D68-46FB-94B7-E7400E218114}" dt="2023-07-21T00:56:45.691" v="21383" actId="478"/>
          <ac:spMkLst>
            <pc:docMk/>
            <pc:sldMk cId="2999304367" sldId="392"/>
            <ac:spMk id="12" creationId="{4B6F45EF-BB65-C48E-0FF0-488002D43158}"/>
          </ac:spMkLst>
        </pc:spChg>
        <pc:graphicFrameChg chg="mod modGraphic">
          <ac:chgData name="Barbara Pinto" userId="71b6d5e5-069b-4c6f-a2f6-83fd8d3ac662" providerId="ADAL" clId="{4D1BC294-5D68-46FB-94B7-E7400E218114}" dt="2023-07-21T09:33:12.024" v="23701" actId="14734"/>
          <ac:graphicFrameMkLst>
            <pc:docMk/>
            <pc:sldMk cId="2999304367" sldId="392"/>
            <ac:graphicFrameMk id="7" creationId="{F7F7A74B-1EC1-2C2C-3DAC-5C297976A762}"/>
          </ac:graphicFrameMkLst>
        </pc:graphicFrameChg>
      </pc:sldChg>
      <pc:sldChg chg="addSp delSp modSp add mod modNotesTx">
        <pc:chgData name="Barbara Pinto" userId="71b6d5e5-069b-4c6f-a2f6-83fd8d3ac662" providerId="ADAL" clId="{4D1BC294-5D68-46FB-94B7-E7400E218114}" dt="2023-07-21T09:34:46.809" v="24155" actId="20577"/>
        <pc:sldMkLst>
          <pc:docMk/>
          <pc:sldMk cId="2071522016" sldId="393"/>
        </pc:sldMkLst>
        <pc:spChg chg="mod">
          <ac:chgData name="Barbara Pinto" userId="71b6d5e5-069b-4c6f-a2f6-83fd8d3ac662" providerId="ADAL" clId="{4D1BC294-5D68-46FB-94B7-E7400E218114}" dt="2023-07-21T01:00:59.053" v="21480" actId="20577"/>
          <ac:spMkLst>
            <pc:docMk/>
            <pc:sldMk cId="2071522016" sldId="393"/>
            <ac:spMk id="3" creationId="{F7B69D58-FE94-639A-5329-5C7A0CD9C2AA}"/>
          </ac:spMkLst>
        </pc:spChg>
        <pc:spChg chg="mod">
          <ac:chgData name="Barbara Pinto" userId="71b6d5e5-069b-4c6f-a2f6-83fd8d3ac662" providerId="ADAL" clId="{4D1BC294-5D68-46FB-94B7-E7400E218114}" dt="2023-07-21T00:55:16.264" v="21295"/>
          <ac:spMkLst>
            <pc:docMk/>
            <pc:sldMk cId="2071522016" sldId="393"/>
            <ac:spMk id="4" creationId="{94A6B961-D57F-7F8C-3ED2-73FA0B2AD542}"/>
          </ac:spMkLst>
        </pc:spChg>
        <pc:spChg chg="del mod">
          <ac:chgData name="Barbara Pinto" userId="71b6d5e5-069b-4c6f-a2f6-83fd8d3ac662" providerId="ADAL" clId="{4D1BC294-5D68-46FB-94B7-E7400E218114}" dt="2023-07-21T01:00:10.092" v="21425" actId="478"/>
          <ac:spMkLst>
            <pc:docMk/>
            <pc:sldMk cId="2071522016" sldId="393"/>
            <ac:spMk id="5" creationId="{2C0DC7E0-B383-37A8-314B-82767E2DC210}"/>
          </ac:spMkLst>
        </pc:spChg>
        <pc:spChg chg="add mod">
          <ac:chgData name="Barbara Pinto" userId="71b6d5e5-069b-4c6f-a2f6-83fd8d3ac662" providerId="ADAL" clId="{4D1BC294-5D68-46FB-94B7-E7400E218114}" dt="2023-07-21T01:00:31.305" v="21456" actId="1036"/>
          <ac:spMkLst>
            <pc:docMk/>
            <pc:sldMk cId="2071522016" sldId="393"/>
            <ac:spMk id="15" creationId="{129E9CEC-280A-FDFC-DEAE-A61E1778E813}"/>
          </ac:spMkLst>
        </pc:spChg>
        <pc:spChg chg="add del mod">
          <ac:chgData name="Barbara Pinto" userId="71b6d5e5-069b-4c6f-a2f6-83fd8d3ac662" providerId="ADAL" clId="{4D1BC294-5D68-46FB-94B7-E7400E218114}" dt="2023-07-20T20:26:18.404" v="4562" actId="478"/>
          <ac:spMkLst>
            <pc:docMk/>
            <pc:sldMk cId="2071522016" sldId="393"/>
            <ac:spMk id="16" creationId="{45B6808B-71FB-1E72-FCCF-D1940413F515}"/>
          </ac:spMkLst>
        </pc:spChg>
        <pc:spChg chg="add mod">
          <ac:chgData name="Barbara Pinto" userId="71b6d5e5-069b-4c6f-a2f6-83fd8d3ac662" providerId="ADAL" clId="{4D1BC294-5D68-46FB-94B7-E7400E218114}" dt="2023-07-21T01:00:31.305" v="21456" actId="1036"/>
          <ac:spMkLst>
            <pc:docMk/>
            <pc:sldMk cId="2071522016" sldId="393"/>
            <ac:spMk id="17" creationId="{ACDED648-5FC9-0FD6-818B-5012ED9B446A}"/>
          </ac:spMkLst>
        </pc:spChg>
        <pc:spChg chg="add mod">
          <ac:chgData name="Barbara Pinto" userId="71b6d5e5-069b-4c6f-a2f6-83fd8d3ac662" providerId="ADAL" clId="{4D1BC294-5D68-46FB-94B7-E7400E218114}" dt="2023-07-21T01:00:31.305" v="21456" actId="1036"/>
          <ac:spMkLst>
            <pc:docMk/>
            <pc:sldMk cId="2071522016" sldId="393"/>
            <ac:spMk id="18" creationId="{B5E7221E-45D0-EDCD-4BC9-5C0B221D6A23}"/>
          </ac:spMkLst>
        </pc:spChg>
        <pc:spChg chg="add mod">
          <ac:chgData name="Barbara Pinto" userId="71b6d5e5-069b-4c6f-a2f6-83fd8d3ac662" providerId="ADAL" clId="{4D1BC294-5D68-46FB-94B7-E7400E218114}" dt="2023-07-21T01:00:31.305" v="21456" actId="1036"/>
          <ac:spMkLst>
            <pc:docMk/>
            <pc:sldMk cId="2071522016" sldId="393"/>
            <ac:spMk id="19" creationId="{B022D94F-D04D-673B-042A-73ACA390F952}"/>
          </ac:spMkLst>
        </pc:spChg>
        <pc:spChg chg="add mod">
          <ac:chgData name="Barbara Pinto" userId="71b6d5e5-069b-4c6f-a2f6-83fd8d3ac662" providerId="ADAL" clId="{4D1BC294-5D68-46FB-94B7-E7400E218114}" dt="2023-07-21T01:00:17.050" v="21427"/>
          <ac:spMkLst>
            <pc:docMk/>
            <pc:sldMk cId="2071522016" sldId="393"/>
            <ac:spMk id="20" creationId="{B14A52C9-483F-1CE6-C927-F0640791A35E}"/>
          </ac:spMkLst>
        </pc:spChg>
        <pc:spChg chg="add del mod">
          <ac:chgData name="Barbara Pinto" userId="71b6d5e5-069b-4c6f-a2f6-83fd8d3ac662" providerId="ADAL" clId="{4D1BC294-5D68-46FB-94B7-E7400E218114}" dt="2023-07-21T01:00:13.386" v="21426" actId="478"/>
          <ac:spMkLst>
            <pc:docMk/>
            <pc:sldMk cId="2071522016" sldId="393"/>
            <ac:spMk id="22" creationId="{859D65AB-43A2-9A56-6D94-D9C785F5ABDE}"/>
          </ac:spMkLst>
        </pc:spChg>
        <pc:graphicFrameChg chg="del">
          <ac:chgData name="Barbara Pinto" userId="71b6d5e5-069b-4c6f-a2f6-83fd8d3ac662" providerId="ADAL" clId="{4D1BC294-5D68-46FB-94B7-E7400E218114}" dt="2023-07-20T20:20:33.178" v="4486" actId="478"/>
          <ac:graphicFrameMkLst>
            <pc:docMk/>
            <pc:sldMk cId="2071522016" sldId="393"/>
            <ac:graphicFrameMk id="7" creationId="{F7F7A74B-1EC1-2C2C-3DAC-5C297976A762}"/>
          </ac:graphicFrameMkLst>
        </pc:graphicFrameChg>
        <pc:picChg chg="add mod">
          <ac:chgData name="Barbara Pinto" userId="71b6d5e5-069b-4c6f-a2f6-83fd8d3ac662" providerId="ADAL" clId="{4D1BC294-5D68-46FB-94B7-E7400E218114}" dt="2023-07-21T01:00:31.305" v="21456" actId="1036"/>
          <ac:picMkLst>
            <pc:docMk/>
            <pc:sldMk cId="2071522016" sldId="393"/>
            <ac:picMk id="8" creationId="{24AC7B76-DA61-7596-F8C8-C15F16370B2F}"/>
          </ac:picMkLst>
        </pc:picChg>
        <pc:picChg chg="add del mod">
          <ac:chgData name="Barbara Pinto" userId="71b6d5e5-069b-4c6f-a2f6-83fd8d3ac662" providerId="ADAL" clId="{4D1BC294-5D68-46FB-94B7-E7400E218114}" dt="2023-07-20T20:26:20.796" v="4563" actId="478"/>
          <ac:picMkLst>
            <pc:docMk/>
            <pc:sldMk cId="2071522016" sldId="393"/>
            <ac:picMk id="10" creationId="{156AF4D6-B83B-F74F-016E-734E0647AF2C}"/>
          </ac:picMkLst>
        </pc:picChg>
        <pc:picChg chg="add mod">
          <ac:chgData name="Barbara Pinto" userId="71b6d5e5-069b-4c6f-a2f6-83fd8d3ac662" providerId="ADAL" clId="{4D1BC294-5D68-46FB-94B7-E7400E218114}" dt="2023-07-21T01:00:31.305" v="21456" actId="1036"/>
          <ac:picMkLst>
            <pc:docMk/>
            <pc:sldMk cId="2071522016" sldId="393"/>
            <ac:picMk id="12" creationId="{E8BB4640-DAAB-1BF8-D70E-161FCF737924}"/>
          </ac:picMkLst>
        </pc:picChg>
        <pc:picChg chg="add mod">
          <ac:chgData name="Barbara Pinto" userId="71b6d5e5-069b-4c6f-a2f6-83fd8d3ac662" providerId="ADAL" clId="{4D1BC294-5D68-46FB-94B7-E7400E218114}" dt="2023-07-21T01:00:31.305" v="21456" actId="1036"/>
          <ac:picMkLst>
            <pc:docMk/>
            <pc:sldMk cId="2071522016" sldId="393"/>
            <ac:picMk id="14" creationId="{49EE7AC8-98B9-811C-E542-35098212C2DE}"/>
          </ac:picMkLst>
        </pc:picChg>
        <pc:picChg chg="add mod">
          <ac:chgData name="Barbara Pinto" userId="71b6d5e5-069b-4c6f-a2f6-83fd8d3ac662" providerId="ADAL" clId="{4D1BC294-5D68-46FB-94B7-E7400E218114}" dt="2023-07-21T01:00:31.305" v="21456" actId="1036"/>
          <ac:picMkLst>
            <pc:docMk/>
            <pc:sldMk cId="2071522016" sldId="393"/>
            <ac:picMk id="2050" creationId="{DD8F6F03-0BC2-7620-7609-895555F552BF}"/>
          </ac:picMkLst>
        </pc:picChg>
      </pc:sldChg>
      <pc:sldChg chg="addSp delSp modSp add mod modAnim modNotesTx">
        <pc:chgData name="Barbara Pinto" userId="71b6d5e5-069b-4c6f-a2f6-83fd8d3ac662" providerId="ADAL" clId="{4D1BC294-5D68-46FB-94B7-E7400E218114}" dt="2023-07-21T09:37:20.093" v="24527" actId="20577"/>
        <pc:sldMkLst>
          <pc:docMk/>
          <pc:sldMk cId="3652828297" sldId="394"/>
        </pc:sldMkLst>
        <pc:spChg chg="mod">
          <ac:chgData name="Barbara Pinto" userId="71b6d5e5-069b-4c6f-a2f6-83fd8d3ac662" providerId="ADAL" clId="{4D1BC294-5D68-46FB-94B7-E7400E218114}" dt="2023-07-21T01:01:05.994" v="21490" actId="20577"/>
          <ac:spMkLst>
            <pc:docMk/>
            <pc:sldMk cId="3652828297" sldId="394"/>
            <ac:spMk id="3" creationId="{F7B69D58-FE94-639A-5329-5C7A0CD9C2AA}"/>
          </ac:spMkLst>
        </pc:spChg>
        <pc:spChg chg="mod">
          <ac:chgData name="Barbara Pinto" userId="71b6d5e5-069b-4c6f-a2f6-83fd8d3ac662" providerId="ADAL" clId="{4D1BC294-5D68-46FB-94B7-E7400E218114}" dt="2023-07-21T00:55:18.263" v="21296"/>
          <ac:spMkLst>
            <pc:docMk/>
            <pc:sldMk cId="3652828297" sldId="394"/>
            <ac:spMk id="4" creationId="{94A6B961-D57F-7F8C-3ED2-73FA0B2AD542}"/>
          </ac:spMkLst>
        </pc:spChg>
        <pc:spChg chg="del mod">
          <ac:chgData name="Barbara Pinto" userId="71b6d5e5-069b-4c6f-a2f6-83fd8d3ac662" providerId="ADAL" clId="{4D1BC294-5D68-46FB-94B7-E7400E218114}" dt="2023-07-21T01:01:18.996" v="21492" actId="478"/>
          <ac:spMkLst>
            <pc:docMk/>
            <pc:sldMk cId="3652828297" sldId="394"/>
            <ac:spMk id="5" creationId="{2C0DC7E0-B383-37A8-314B-82767E2DC210}"/>
          </ac:spMkLst>
        </pc:spChg>
        <pc:spChg chg="add mod">
          <ac:chgData name="Barbara Pinto" userId="71b6d5e5-069b-4c6f-a2f6-83fd8d3ac662" providerId="ADAL" clId="{4D1BC294-5D68-46FB-94B7-E7400E218114}" dt="2023-07-21T01:02:53.791" v="21511" actId="1036"/>
          <ac:spMkLst>
            <pc:docMk/>
            <pc:sldMk cId="3652828297" sldId="394"/>
            <ac:spMk id="6" creationId="{20CB6D82-BB43-C818-D65A-5ABA1510EFA5}"/>
          </ac:spMkLst>
        </pc:spChg>
        <pc:spChg chg="add mod">
          <ac:chgData name="Barbara Pinto" userId="71b6d5e5-069b-4c6f-a2f6-83fd8d3ac662" providerId="ADAL" clId="{4D1BC294-5D68-46FB-94B7-E7400E218114}" dt="2023-07-21T01:02:53.791" v="21511" actId="1036"/>
          <ac:spMkLst>
            <pc:docMk/>
            <pc:sldMk cId="3652828297" sldId="394"/>
            <ac:spMk id="7" creationId="{A6B1DD07-3DB0-E1E2-5EA1-2EF0BB243683}"/>
          </ac:spMkLst>
        </pc:spChg>
        <pc:spChg chg="add mod">
          <ac:chgData name="Barbara Pinto" userId="71b6d5e5-069b-4c6f-a2f6-83fd8d3ac662" providerId="ADAL" clId="{4D1BC294-5D68-46FB-94B7-E7400E218114}" dt="2023-07-21T01:02:53.791" v="21511" actId="1036"/>
          <ac:spMkLst>
            <pc:docMk/>
            <pc:sldMk cId="3652828297" sldId="394"/>
            <ac:spMk id="9" creationId="{8867A6D6-0797-2DDB-6EF8-5CF166FDA892}"/>
          </ac:spMkLst>
        </pc:spChg>
        <pc:spChg chg="add mod">
          <ac:chgData name="Barbara Pinto" userId="71b6d5e5-069b-4c6f-a2f6-83fd8d3ac662" providerId="ADAL" clId="{4D1BC294-5D68-46FB-94B7-E7400E218114}" dt="2023-07-21T01:02:53.791" v="21511" actId="1036"/>
          <ac:spMkLst>
            <pc:docMk/>
            <pc:sldMk cId="3652828297" sldId="394"/>
            <ac:spMk id="10" creationId="{0784D893-3508-DB57-FD2D-DC9B4477C1EA}"/>
          </ac:spMkLst>
        </pc:spChg>
        <pc:spChg chg="add del">
          <ac:chgData name="Barbara Pinto" userId="71b6d5e5-069b-4c6f-a2f6-83fd8d3ac662" providerId="ADAL" clId="{4D1BC294-5D68-46FB-94B7-E7400E218114}" dt="2023-07-21T01:00:42.720" v="21460" actId="22"/>
          <ac:spMkLst>
            <pc:docMk/>
            <pc:sldMk cId="3652828297" sldId="394"/>
            <ac:spMk id="13" creationId="{8D98C8D0-39AE-BA13-9DEB-53C81CBA6E37}"/>
          </ac:spMkLst>
        </pc:spChg>
        <pc:spChg chg="del">
          <ac:chgData name="Barbara Pinto" userId="71b6d5e5-069b-4c6f-a2f6-83fd8d3ac662" providerId="ADAL" clId="{4D1BC294-5D68-46FB-94B7-E7400E218114}" dt="2023-07-20T20:30:45.583" v="4733" actId="478"/>
          <ac:spMkLst>
            <pc:docMk/>
            <pc:sldMk cId="3652828297" sldId="394"/>
            <ac:spMk id="15" creationId="{129E9CEC-280A-FDFC-DEAE-A61E1778E813}"/>
          </ac:spMkLst>
        </pc:spChg>
        <pc:spChg chg="add mod">
          <ac:chgData name="Barbara Pinto" userId="71b6d5e5-069b-4c6f-a2f6-83fd8d3ac662" providerId="ADAL" clId="{4D1BC294-5D68-46FB-94B7-E7400E218114}" dt="2023-07-21T01:02:47.449" v="21507" actId="1076"/>
          <ac:spMkLst>
            <pc:docMk/>
            <pc:sldMk cId="3652828297" sldId="394"/>
            <ac:spMk id="16" creationId="{E4F7849C-5533-77DD-E98B-5D335C9ECC2E}"/>
          </ac:spMkLst>
        </pc:spChg>
        <pc:spChg chg="del">
          <ac:chgData name="Barbara Pinto" userId="71b6d5e5-069b-4c6f-a2f6-83fd8d3ac662" providerId="ADAL" clId="{4D1BC294-5D68-46FB-94B7-E7400E218114}" dt="2023-07-20T20:30:45.583" v="4733" actId="478"/>
          <ac:spMkLst>
            <pc:docMk/>
            <pc:sldMk cId="3652828297" sldId="394"/>
            <ac:spMk id="17" creationId="{ACDED648-5FC9-0FD6-818B-5012ED9B446A}"/>
          </ac:spMkLst>
        </pc:spChg>
        <pc:spChg chg="del">
          <ac:chgData name="Barbara Pinto" userId="71b6d5e5-069b-4c6f-a2f6-83fd8d3ac662" providerId="ADAL" clId="{4D1BC294-5D68-46FB-94B7-E7400E218114}" dt="2023-07-20T20:30:45.583" v="4733" actId="478"/>
          <ac:spMkLst>
            <pc:docMk/>
            <pc:sldMk cId="3652828297" sldId="394"/>
            <ac:spMk id="18" creationId="{B5E7221E-45D0-EDCD-4BC9-5C0B221D6A23}"/>
          </ac:spMkLst>
        </pc:spChg>
        <pc:spChg chg="del">
          <ac:chgData name="Barbara Pinto" userId="71b6d5e5-069b-4c6f-a2f6-83fd8d3ac662" providerId="ADAL" clId="{4D1BC294-5D68-46FB-94B7-E7400E218114}" dt="2023-07-20T20:30:45.583" v="4733" actId="478"/>
          <ac:spMkLst>
            <pc:docMk/>
            <pc:sldMk cId="3652828297" sldId="394"/>
            <ac:spMk id="19" creationId="{B022D94F-D04D-673B-042A-73ACA390F952}"/>
          </ac:spMkLst>
        </pc:spChg>
        <pc:spChg chg="add del mod">
          <ac:chgData name="Barbara Pinto" userId="71b6d5e5-069b-4c6f-a2f6-83fd8d3ac662" providerId="ADAL" clId="{4D1BC294-5D68-46FB-94B7-E7400E218114}" dt="2023-07-21T01:01:20.587" v="21493" actId="478"/>
          <ac:spMkLst>
            <pc:docMk/>
            <pc:sldMk cId="3652828297" sldId="394"/>
            <ac:spMk id="21" creationId="{53377DD1-F4A0-9BDA-A20D-6A154FE9044D}"/>
          </ac:spMkLst>
        </pc:spChg>
        <pc:picChg chg="del">
          <ac:chgData name="Barbara Pinto" userId="71b6d5e5-069b-4c6f-a2f6-83fd8d3ac662" providerId="ADAL" clId="{4D1BC294-5D68-46FB-94B7-E7400E218114}" dt="2023-07-20T20:30:45.583" v="4733" actId="478"/>
          <ac:picMkLst>
            <pc:docMk/>
            <pc:sldMk cId="3652828297" sldId="394"/>
            <ac:picMk id="8" creationId="{24AC7B76-DA61-7596-F8C8-C15F16370B2F}"/>
          </ac:picMkLst>
        </pc:picChg>
        <pc:picChg chg="del">
          <ac:chgData name="Barbara Pinto" userId="71b6d5e5-069b-4c6f-a2f6-83fd8d3ac662" providerId="ADAL" clId="{4D1BC294-5D68-46FB-94B7-E7400E218114}" dt="2023-07-20T20:30:45.583" v="4733" actId="478"/>
          <ac:picMkLst>
            <pc:docMk/>
            <pc:sldMk cId="3652828297" sldId="394"/>
            <ac:picMk id="12" creationId="{E8BB4640-DAAB-1BF8-D70E-161FCF737924}"/>
          </ac:picMkLst>
        </pc:picChg>
        <pc:picChg chg="del">
          <ac:chgData name="Barbara Pinto" userId="71b6d5e5-069b-4c6f-a2f6-83fd8d3ac662" providerId="ADAL" clId="{4D1BC294-5D68-46FB-94B7-E7400E218114}" dt="2023-07-20T20:30:45.583" v="4733" actId="478"/>
          <ac:picMkLst>
            <pc:docMk/>
            <pc:sldMk cId="3652828297" sldId="394"/>
            <ac:picMk id="14" creationId="{49EE7AC8-98B9-811C-E542-35098212C2DE}"/>
          </ac:picMkLst>
        </pc:picChg>
        <pc:picChg chg="del">
          <ac:chgData name="Barbara Pinto" userId="71b6d5e5-069b-4c6f-a2f6-83fd8d3ac662" providerId="ADAL" clId="{4D1BC294-5D68-46FB-94B7-E7400E218114}" dt="2023-07-20T20:30:45.583" v="4733" actId="478"/>
          <ac:picMkLst>
            <pc:docMk/>
            <pc:sldMk cId="3652828297" sldId="394"/>
            <ac:picMk id="2050" creationId="{DD8F6F03-0BC2-7620-7609-895555F552BF}"/>
          </ac:picMkLst>
        </pc:picChg>
      </pc:sldChg>
      <pc:sldChg chg="modSp add mod ord modNotesTx">
        <pc:chgData name="Barbara Pinto" userId="71b6d5e5-069b-4c6f-a2f6-83fd8d3ac662" providerId="ADAL" clId="{4D1BC294-5D68-46FB-94B7-E7400E218114}" dt="2023-07-21T01:03:04.412" v="21512" actId="20577"/>
        <pc:sldMkLst>
          <pc:docMk/>
          <pc:sldMk cId="3563183282" sldId="395"/>
        </pc:sldMkLst>
        <pc:spChg chg="mod">
          <ac:chgData name="Barbara Pinto" userId="71b6d5e5-069b-4c6f-a2f6-83fd8d3ac662" providerId="ADAL" clId="{4D1BC294-5D68-46FB-94B7-E7400E218114}" dt="2023-07-20T20:35:50.678" v="5085" actId="20577"/>
          <ac:spMkLst>
            <pc:docMk/>
            <pc:sldMk cId="3563183282" sldId="395"/>
            <ac:spMk id="14" creationId="{45AA2B2C-19C6-BC45-8F9F-78022951177D}"/>
          </ac:spMkLst>
        </pc:spChg>
      </pc:sldChg>
      <pc:sldChg chg="addSp delSp modSp add mod modAnim">
        <pc:chgData name="Barbara Pinto" userId="71b6d5e5-069b-4c6f-a2f6-83fd8d3ac662" providerId="ADAL" clId="{4D1BC294-5D68-46FB-94B7-E7400E218114}" dt="2023-07-21T08:51:25.493" v="21744" actId="1076"/>
        <pc:sldMkLst>
          <pc:docMk/>
          <pc:sldMk cId="491034343" sldId="396"/>
        </pc:sldMkLst>
        <pc:spChg chg="del mod">
          <ac:chgData name="Barbara Pinto" userId="71b6d5e5-069b-4c6f-a2f6-83fd8d3ac662" providerId="ADAL" clId="{4D1BC294-5D68-46FB-94B7-E7400E218114}" dt="2023-07-21T08:51:05.777" v="21742" actId="478"/>
          <ac:spMkLst>
            <pc:docMk/>
            <pc:sldMk cId="491034343" sldId="396"/>
            <ac:spMk id="6" creationId="{36E2B05D-9497-EF46-AA1F-7E24728AB47E}"/>
          </ac:spMkLst>
        </pc:spChg>
        <pc:picChg chg="add mod">
          <ac:chgData name="Barbara Pinto" userId="71b6d5e5-069b-4c6f-a2f6-83fd8d3ac662" providerId="ADAL" clId="{4D1BC294-5D68-46FB-94B7-E7400E218114}" dt="2023-07-21T08:51:25.493" v="21744" actId="1076"/>
          <ac:picMkLst>
            <pc:docMk/>
            <pc:sldMk cId="491034343" sldId="396"/>
            <ac:picMk id="3" creationId="{C85BAA91-52E4-350D-13CA-5C950FEDD1AF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3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g73583cf6e0_2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" name="Google Shape;43;g73583cf6e0_2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pt-P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Muito bom dia a todos. Hoje venho apresentar o projeto que desenvolvi no âmbito da cadeira de Projeto/Estágio da Licenciatura em Engenharia Informática em colaboração com a </a:t>
            </a:r>
            <a:r>
              <a:rPr lang="pt-P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DataCentric</a:t>
            </a:r>
            <a:r>
              <a:rPr lang="pt-P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que é uma empresa de consultoria na área de Engenharia de Dados. O projeto aborda o tema da Análise de Dados em Tempo Real, e foi conduzido sob a orientação do Prof. Ricardo Almeida e supervisão do Eng. Paulo Faria.</a:t>
            </a:r>
            <a:endParaRPr lang="en-PT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pt-PT" dirty="0"/>
              <a:t>Por fim na secção de Estado da Arte, temos a análise das tecnologias existentes. Não vamos entrar a fundo neste tema, porque é muito extenso, mas fica aqui a referência de que foram selecionados conjuntos de tecnologias que mais se adequavam a cada fase do processo. Daí saiu uma análise comparativa que determinou as tecnologias a implementar.</a:t>
            </a:r>
          </a:p>
        </p:txBody>
      </p:sp>
    </p:spTree>
    <p:extLst>
      <p:ext uri="{BB962C8B-B14F-4D97-AF65-F5344CB8AC3E}">
        <p14:creationId xmlns:p14="http://schemas.microsoft.com/office/powerpoint/2010/main" val="34846607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8eb5c9ea51_0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8eb5c9ea51_0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lvl="0" indent="0">
              <a:buNone/>
            </a:pPr>
            <a:endParaRPr lang="en-PT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008237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pt-PT" dirty="0"/>
              <a:t>A primeira fase da análise do problema e conceção da solução foi conduzida em diálogo com o cliente, tendo-se desde logo estabelecido os </a:t>
            </a:r>
            <a:r>
              <a:rPr lang="pt-PT" dirty="0" err="1"/>
              <a:t>stakeholders</a:t>
            </a:r>
            <a:r>
              <a:rPr lang="pt-PT" dirty="0"/>
              <a:t> (partes interessadas), os utilizadores da solução e o público-alvo para futuras integrações.</a:t>
            </a:r>
          </a:p>
          <a:p>
            <a:pPr marL="139700" indent="0">
              <a:buNone/>
            </a:pPr>
            <a:endParaRPr lang="pt-PT" dirty="0"/>
          </a:p>
          <a:p>
            <a:pPr marL="139700" indent="0">
              <a:buNone/>
            </a:pPr>
            <a:r>
              <a:rPr lang="pt-PT" dirty="0"/>
              <a:t>Identificou-se o Gestor de Projeto como principal avaliador da solução, que pretende que o sistema seja capaz de demonstrar as capacidades do processamento em tempo real a futuros clientes e cujas funcionalidades possam ser usadas em projetos futuros.</a:t>
            </a:r>
          </a:p>
          <a:p>
            <a:pPr marL="139700" indent="0">
              <a:buNone/>
            </a:pPr>
            <a:endParaRPr lang="pt-PT" dirty="0"/>
          </a:p>
          <a:p>
            <a:pPr marL="139700" indent="0">
              <a:buNone/>
            </a:pPr>
            <a:r>
              <a:rPr lang="pt-PT" dirty="0"/>
              <a:t>Paralelamente, o engenheiro de dados consiste no utilizador final da solução, desempenhando a atividade de monitorizar o fluxo de dados e fazer a manutenção do sistema.</a:t>
            </a:r>
          </a:p>
          <a:p>
            <a:pPr marL="139700" indent="0">
              <a:buNone/>
            </a:pPr>
            <a:endParaRPr lang="pt-PT" dirty="0"/>
          </a:p>
          <a:p>
            <a:pPr marL="139700" indent="0">
              <a:buNone/>
            </a:pPr>
            <a:r>
              <a:rPr lang="pt-PT" dirty="0"/>
              <a:t>Fora do âmbito de interação com o sistema e na ótica de desenvolvimentos futuros, identificou-se o retalhista, que pretenderá integrar o sistema de recomendação no seu negócio ou plataforma, e o consumidor, que irá ser o alvo do sistema, exigindo resultados rápidos e relevantes.</a:t>
            </a:r>
          </a:p>
        </p:txBody>
      </p:sp>
    </p:spTree>
    <p:extLst>
      <p:ext uri="{BB962C8B-B14F-4D97-AF65-F5344CB8AC3E}">
        <p14:creationId xmlns:p14="http://schemas.microsoft.com/office/powerpoint/2010/main" val="24115057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pt-PT" dirty="0"/>
              <a:t>O domínio do problema consistiu no domínio simplificado de </a:t>
            </a:r>
            <a:r>
              <a:rPr lang="pt-PT" i="1" dirty="0"/>
              <a:t>e-commerce</a:t>
            </a:r>
            <a:r>
              <a:rPr lang="pt-PT" i="0" dirty="0"/>
              <a:t>, focando os conceitos de Cliente e Produto. </a:t>
            </a:r>
          </a:p>
          <a:p>
            <a:pPr marL="139700" indent="0">
              <a:buNone/>
            </a:pPr>
            <a:r>
              <a:rPr lang="pt-PT" i="0" dirty="0"/>
              <a:t>Para base estatística é utilizado o conceito de Encomenda e consequentemente de Item, que permite</a:t>
            </a:r>
            <a:r>
              <a:rPr lang="pt-PT" dirty="0"/>
              <a:t> determinar as preferências de acordo com a frequência de compras efetuadas.</a:t>
            </a:r>
          </a:p>
          <a:p>
            <a:pPr marL="139700" indent="0">
              <a:buNone/>
            </a:pPr>
            <a:r>
              <a:rPr lang="pt-PT" dirty="0"/>
              <a:t>Acrescenta-se ainda aqui o conceito de Categoria e Vendedor, como fatores de agregação das recomendações.</a:t>
            </a:r>
          </a:p>
        </p:txBody>
      </p:sp>
    </p:spTree>
    <p:extLst>
      <p:ext uri="{BB962C8B-B14F-4D97-AF65-F5344CB8AC3E}">
        <p14:creationId xmlns:p14="http://schemas.microsoft.com/office/powerpoint/2010/main" val="36940916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pt-PT" dirty="0"/>
              <a:t>Em relação aos requisitos funcionais, foram identificados 5 casos de uso, 2 deles relacionados com análise e modelação no âmbito da gestão de projeto. Os 3 restantes dizem respeito a funcionalidades a ser utilizadas pelo Engenheiro de Dados.</a:t>
            </a:r>
          </a:p>
        </p:txBody>
      </p:sp>
    </p:spTree>
    <p:extLst>
      <p:ext uri="{BB962C8B-B14F-4D97-AF65-F5344CB8AC3E}">
        <p14:creationId xmlns:p14="http://schemas.microsoft.com/office/powerpoint/2010/main" val="1651029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pt-PT" dirty="0"/>
              <a:t>Relativamente aos requisitos não funcionais, estes foram definidos seguindo o modelo FURPS+, e têm especial importância neste projeto uma vez que a velocidade de execução e a recuperação de falhas são pontos cruciais do sistema. Destaca-se assim: (…)</a:t>
            </a:r>
          </a:p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8921102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8eb5c9ea51_0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8eb5c9ea51_0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lvl="0" indent="0">
              <a:buNone/>
            </a:pPr>
            <a:r>
              <a:rPr lang="pt-P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Tendo por base a análise do problema passamos agora ao desenho, onde será apresentada a arquitetura implementada.</a:t>
            </a:r>
            <a:endParaRPr lang="en-PT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017753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pt-PT" dirty="0"/>
              <a:t>Como é possível ver aqui, a arquitetura implementada é constituída por uma componente local, onde se encontra a fonte de dados e os mecanismos de deteção e comunicação de alterações, e uma componente </a:t>
            </a:r>
            <a:r>
              <a:rPr lang="pt-PT" i="1" dirty="0" err="1"/>
              <a:t>cloud</a:t>
            </a:r>
            <a:r>
              <a:rPr lang="pt-PT" i="0" dirty="0"/>
              <a:t>, onde é feita a ingestão dessas alterações, seguido do respetivo processamento e armazenamento. </a:t>
            </a:r>
          </a:p>
        </p:txBody>
      </p:sp>
    </p:spTree>
    <p:extLst>
      <p:ext uri="{BB962C8B-B14F-4D97-AF65-F5344CB8AC3E}">
        <p14:creationId xmlns:p14="http://schemas.microsoft.com/office/powerpoint/2010/main" val="21671290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pt-PT" dirty="0"/>
              <a:t>Se analisarmos mais detalhadamente esta porção da arquitetura, vemos a componente ETL, com </a:t>
            </a:r>
            <a:r>
              <a:rPr lang="pt-PT" dirty="0" err="1"/>
              <a:t>notebooks</a:t>
            </a:r>
            <a:r>
              <a:rPr lang="pt-PT" dirty="0"/>
              <a:t> responsáveis pela extração e transformação, bem como a lógica de armazenamento dos dados. </a:t>
            </a:r>
          </a:p>
          <a:p>
            <a:pPr marL="139700" indent="0">
              <a:buNone/>
            </a:pPr>
            <a:endParaRPr lang="pt-PT" dirty="0"/>
          </a:p>
          <a:p>
            <a:pPr marL="139700" indent="0">
              <a:buNone/>
            </a:pPr>
            <a:r>
              <a:rPr lang="pt-PT" dirty="0"/>
              <a:t>Neste caso, usou-se uma lógica de arquitetura em medalhão com o objetivo de melhorar incrementalmente a estrutura e qualidade dos dados, à medida que atravessa cada camada da arquitetura.</a:t>
            </a:r>
          </a:p>
          <a:p>
            <a:pPr marL="139700" indent="0">
              <a:buNone/>
            </a:pPr>
            <a:endParaRPr lang="pt-PT" dirty="0"/>
          </a:p>
          <a:p>
            <a:pPr marL="139700" indent="0">
              <a:buNone/>
            </a:pPr>
            <a:r>
              <a:rPr lang="pt-PT" dirty="0"/>
              <a:t>A camada “</a:t>
            </a:r>
            <a:r>
              <a:rPr lang="pt-PT" dirty="0" err="1"/>
              <a:t>raw</a:t>
            </a:r>
            <a:r>
              <a:rPr lang="pt-PT" dirty="0"/>
              <a:t>” refere-se a dados brutos, tal como são integrados a partir da fonte. A camada “</a:t>
            </a:r>
            <a:r>
              <a:rPr lang="pt-PT" dirty="0" err="1"/>
              <a:t>staging</a:t>
            </a:r>
            <a:r>
              <a:rPr lang="pt-PT" dirty="0"/>
              <a:t>” diz respeito a dados filtrados e a última camada “data </a:t>
            </a:r>
            <a:r>
              <a:rPr lang="pt-PT" dirty="0" err="1"/>
              <a:t>warehouse</a:t>
            </a:r>
            <a:r>
              <a:rPr lang="pt-PT" dirty="0"/>
              <a:t>” contém já dados agregados para análise.</a:t>
            </a:r>
          </a:p>
        </p:txBody>
      </p:sp>
    </p:spTree>
    <p:extLst>
      <p:ext uri="{BB962C8B-B14F-4D97-AF65-F5344CB8AC3E}">
        <p14:creationId xmlns:p14="http://schemas.microsoft.com/office/powerpoint/2010/main" val="20434083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8eb5c9ea51_0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8eb5c9ea51_0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lvl="0" indent="0">
              <a:buNone/>
            </a:pPr>
            <a:r>
              <a:rPr lang="pt-P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Seguindo a lógica dos requisitos funcionais já identificados e a arquitetura desenhada, passamos à implementação, onde iremos ver as tecnologias utilizadas, as funcionalidades implementadas e os métodos de avaliação que foram usados.</a:t>
            </a:r>
          </a:p>
        </p:txBody>
      </p:sp>
    </p:spTree>
    <p:extLst>
      <p:ext uri="{BB962C8B-B14F-4D97-AF65-F5344CB8AC3E}">
        <p14:creationId xmlns:p14="http://schemas.microsoft.com/office/powerpoint/2010/main" val="27046155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8eb5c9ea51_0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8eb5c9ea51_0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lvl="0" indent="0">
              <a:buNone/>
            </a:pPr>
            <a:r>
              <a:rPr lang="pt-P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Esta apresentação conta com uma estrutura semelhante à do relatório submetido, começando com alguns tópicos introdutórios e uma análise do estado da arte, antes de passarmos para uma análise do problema, da arquitetura adotada e do desenvolvimento da solução. </a:t>
            </a:r>
          </a:p>
          <a:p>
            <a:pPr marL="139700" lvl="0" indent="0">
              <a:buNone/>
            </a:pPr>
            <a:endParaRPr lang="en-PT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139700" lvl="0" indent="0">
              <a:buNone/>
            </a:pPr>
            <a:r>
              <a:rPr lang="pt-P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Para terminar, será feita uma pequena demonstração do sistema desenvolvido, seguida de uma reflexão sobre os resultados obtidos e trabalho futuro.</a:t>
            </a:r>
            <a:endParaRPr lang="en-PT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pt-PT" dirty="0"/>
              <a:t>As tecnologias utilizadas seguem a lógica da arquitetura já mencionada e foram selecionadas com base na fase do processo a que mais se adequam.</a:t>
            </a:r>
          </a:p>
        </p:txBody>
      </p:sp>
    </p:spTree>
    <p:extLst>
      <p:ext uri="{BB962C8B-B14F-4D97-AF65-F5344CB8AC3E}">
        <p14:creationId xmlns:p14="http://schemas.microsoft.com/office/powerpoint/2010/main" val="162672059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pt-PT" dirty="0"/>
              <a:t>A nível de funcionalidades implementadas, todos os requisitos funcionais foram cumpridos com sucesso, começando aqui pela captação de eventos operacionais em tempo real, que utiliza o sistema de </a:t>
            </a:r>
            <a:r>
              <a:rPr lang="pt-PT" dirty="0" err="1"/>
              <a:t>publish-subscribe</a:t>
            </a:r>
            <a:r>
              <a:rPr lang="pt-PT" dirty="0"/>
              <a:t> já referido e faz um processamento inicial dos dados brutos e curados.</a:t>
            </a:r>
          </a:p>
        </p:txBody>
      </p:sp>
    </p:spTree>
    <p:extLst>
      <p:ext uri="{BB962C8B-B14F-4D97-AF65-F5344CB8AC3E}">
        <p14:creationId xmlns:p14="http://schemas.microsoft.com/office/powerpoint/2010/main" val="199177211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pt-PT" dirty="0"/>
              <a:t>De seguida, desenvolveu-se o armazenamento dos eventos, recorrendo a uma </a:t>
            </a:r>
            <a:r>
              <a:rPr lang="pt-PT" dirty="0" err="1"/>
              <a:t>lakehouse</a:t>
            </a:r>
            <a:r>
              <a:rPr lang="pt-PT" dirty="0"/>
              <a:t> na </a:t>
            </a:r>
            <a:r>
              <a:rPr lang="pt-PT" dirty="0" err="1"/>
              <a:t>cloud</a:t>
            </a:r>
            <a:r>
              <a:rPr lang="pt-PT" dirty="0"/>
              <a:t>, dividida pelas camadas </a:t>
            </a:r>
            <a:r>
              <a:rPr lang="pt-PT" dirty="0" err="1"/>
              <a:t>raw</a:t>
            </a:r>
            <a:r>
              <a:rPr lang="pt-PT" dirty="0"/>
              <a:t>, </a:t>
            </a:r>
            <a:r>
              <a:rPr lang="pt-PT" dirty="0" err="1"/>
              <a:t>staging</a:t>
            </a:r>
            <a:r>
              <a:rPr lang="pt-PT" dirty="0"/>
              <a:t> e </a:t>
            </a:r>
            <a:r>
              <a:rPr lang="pt-PT" dirty="0" err="1"/>
              <a:t>dw</a:t>
            </a:r>
            <a:r>
              <a:rPr lang="pt-PT" dirty="0"/>
              <a:t> da arquitetura de medalhão.</a:t>
            </a:r>
          </a:p>
        </p:txBody>
      </p:sp>
    </p:spTree>
    <p:extLst>
      <p:ext uri="{BB962C8B-B14F-4D97-AF65-F5344CB8AC3E}">
        <p14:creationId xmlns:p14="http://schemas.microsoft.com/office/powerpoint/2010/main" val="349449674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pt-PT" dirty="0"/>
              <a:t>Por fim, foi implementado o sistema de recomendação, onde foram criadas matrizes de similaridade entre utilizadores. Este processo resulta numa tabela que pode ser consultada para obter as recomendações para um dado utilizador.</a:t>
            </a:r>
          </a:p>
        </p:txBody>
      </p:sp>
    </p:spTree>
    <p:extLst>
      <p:ext uri="{BB962C8B-B14F-4D97-AF65-F5344CB8AC3E}">
        <p14:creationId xmlns:p14="http://schemas.microsoft.com/office/powerpoint/2010/main" val="77238705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pt-PT" dirty="0"/>
              <a:t>Foram também conduzidos testes de desempenho, com a inserção de </a:t>
            </a:r>
            <a:r>
              <a:rPr lang="pt-PT" dirty="0" err="1"/>
              <a:t>metadados</a:t>
            </a:r>
            <a:r>
              <a:rPr lang="pt-PT" dirty="0"/>
              <a:t> ao longo do processo para controlar os tempos de execução. A avaliação resultante permitiu concluir que, apesar da existência de picos devido a indisponibilidade de ligação, por exemplo, a mediana dos tempos de execução alinha com os requisitos definidos para considerar esta solução “tempo real”.</a:t>
            </a:r>
          </a:p>
        </p:txBody>
      </p:sp>
    </p:spTree>
    <p:extLst>
      <p:ext uri="{BB962C8B-B14F-4D97-AF65-F5344CB8AC3E}">
        <p14:creationId xmlns:p14="http://schemas.microsoft.com/office/powerpoint/2010/main" val="360747514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8eb5c9ea51_0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8eb5c9ea51_0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lvl="0" indent="0">
              <a:buNone/>
            </a:pPr>
            <a:endParaRPr lang="en-PT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0326186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8eb5c9ea51_0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8eb5c9ea51_0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lvl="0" indent="0">
              <a:buNone/>
            </a:pPr>
            <a:endParaRPr lang="en-PT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8510325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8eb5c9ea51_0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8eb5c9ea51_0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lvl="0" indent="0">
              <a:buNone/>
            </a:pPr>
            <a:r>
              <a:rPr lang="pt-P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Chegamos agora final desta apresentação e gostaria de apresentar a minha reflexão acerca dos objetivos concretização, das limitações do projeto e trabalho futuro, e uma apreciação final.</a:t>
            </a:r>
            <a:endParaRPr lang="en-PT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3113872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57899569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pt-PT" dirty="0"/>
              <a:t>O projeto teve principalmente limitações de orçamento e de tempo, que tiveram impacto na exploração de arquiteturas alternativas e na testagem dos requisitos funcionais e não funcionais. Trabalho futuro poderá passar por (…) e mais importante (…)</a:t>
            </a:r>
          </a:p>
        </p:txBody>
      </p:sp>
    </p:spTree>
    <p:extLst>
      <p:ext uri="{BB962C8B-B14F-4D97-AF65-F5344CB8AC3E}">
        <p14:creationId xmlns:p14="http://schemas.microsoft.com/office/powerpoint/2010/main" val="11162371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8eb5c9ea51_0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8eb5c9ea51_0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pt-PT" sz="10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Vamos então começar com um breve enquadramento sobre o tema deste projeto.</a:t>
            </a:r>
            <a:endParaRPr lang="pt-PT" sz="1000" dirty="0"/>
          </a:p>
        </p:txBody>
      </p:sp>
    </p:spTree>
    <p:extLst>
      <p:ext uri="{BB962C8B-B14F-4D97-AF65-F5344CB8AC3E}">
        <p14:creationId xmlns:p14="http://schemas.microsoft.com/office/powerpoint/2010/main" val="65958307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pt-PT" dirty="0"/>
              <a:t>Como apreciação final, considera-se que o projeto foi concluído com sucesso, com grande parte dos objetivos concretizados. Ficará a base tecnológica (…) e foi feita uma contribuição para a atualização (…). A nível pessoal considero que este projeto me permitiu uma aprendizagem (…).</a:t>
            </a:r>
          </a:p>
        </p:txBody>
      </p:sp>
    </p:spTree>
    <p:extLst>
      <p:ext uri="{BB962C8B-B14F-4D97-AF65-F5344CB8AC3E}">
        <p14:creationId xmlns:p14="http://schemas.microsoft.com/office/powerpoint/2010/main" val="286505436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g73583cf6e0_2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" name="Google Shape;43;g73583cf6e0_2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437585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pt-PT" dirty="0"/>
              <a:t>Como mencionado, este projeto insere-se na área de engenharia de dados, uma área que tem ganho força com o crescimento das infraestruturas digitais e a maior capacidade das empresas de captar cada vez maiores quantidades de dados.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pt-PT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pt-PT" dirty="0"/>
              <a:t>A engenharia de dados desempenha um papel importante na construção de pipelines capazes de captar esses dados e transformá-los em </a:t>
            </a:r>
            <a:r>
              <a:rPr lang="pt-PT" i="1" dirty="0"/>
              <a:t>insights</a:t>
            </a:r>
            <a:r>
              <a:rPr lang="pt-PT" i="0" dirty="0"/>
              <a:t> de negócio</a:t>
            </a:r>
            <a:r>
              <a:rPr lang="pt-PT" dirty="0"/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pt-PT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pt-PT" i="0" dirty="0"/>
              <a:t>A análise em tempo real permite</a:t>
            </a:r>
            <a:r>
              <a:rPr lang="pt-PT" dirty="0"/>
              <a:t> às empresas a tomada de decisões oportuna, análise preditiva, melhor experiência do cliente e a eficiência operacional.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pt-PT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pt-PT" dirty="0"/>
              <a:t>No contexto da </a:t>
            </a:r>
            <a:r>
              <a:rPr lang="pt-PT" dirty="0" err="1"/>
              <a:t>DataCentric</a:t>
            </a:r>
            <a:r>
              <a:rPr lang="pt-PT" dirty="0"/>
              <a:t>, nota-se que existe já uma valorização por parte dos clientes destas vantagens e nota-se a tendência de redesenhar as suas infraestruturas, afastando-se de arquiteturas rígidas e lentas e apostando na migração para novas, de forma a responder ao ritmo cada vez mais acelerado das expectativas e requisitos de retenção dos clientes.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pt-PT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pt-PT" dirty="0"/>
              <a:t>Surge assim a necessidade de desenvolver à priori conhecimento relacionado com técnicas de processamento de dados em tempo real, com vista a antecipar futuras propostas de projetos por parte dos clientes, muitos deles com fontes de dados em tempo real já implementadas.</a:t>
            </a:r>
          </a:p>
        </p:txBody>
      </p:sp>
    </p:spTree>
    <p:extLst>
      <p:ext uri="{BB962C8B-B14F-4D97-AF65-F5344CB8AC3E}">
        <p14:creationId xmlns:p14="http://schemas.microsoft.com/office/powerpoint/2010/main" val="9585239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pt-PT" dirty="0"/>
              <a:t>A solução proposta passa por (…).</a:t>
            </a:r>
          </a:p>
          <a:p>
            <a:pPr marL="139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pt-PT" dirty="0"/>
          </a:p>
          <a:p>
            <a:pPr marL="139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pt-PT" dirty="0"/>
              <a:t>Para o efeito, foram definidos as seguintes metas a cumprir:</a:t>
            </a:r>
          </a:p>
          <a:p>
            <a:pPr marL="139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pt-PT" dirty="0"/>
              <a:t>(…)</a:t>
            </a:r>
          </a:p>
          <a:p>
            <a:pPr marL="139700" indent="0">
              <a:buNone/>
            </a:pP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6499651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8eb5c9ea51_0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8eb5c9ea51_0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lvl="0" indent="0">
              <a:buNone/>
            </a:pPr>
            <a:r>
              <a:rPr lang="pt-P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Passando para o Estado da Arte, aqui será feita uma muito breve explicação teórica dos dois conceitos base do projeto: Engenharia de Dados e Sistemas de Recomendação. De seguida, vamos fazer uma revisão dos trabalhos que serviram como base a este projeto e uma apresentação geral das tecnologias que foram analisadas.</a:t>
            </a:r>
            <a:endParaRPr lang="en-PT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800065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pt-PT" dirty="0"/>
              <a:t>Em primeiro lugar, importa entender o conceito de uma pipeline ETL no contexto da Engenharia de Dados, que servirá como base de todo o desenvolvimento. Este é o processo de extração, transformação e carregamento de dados, que levam os dados do estado bruto até um estado adequado para análise.</a:t>
            </a:r>
          </a:p>
          <a:p>
            <a:pPr marL="139700" indent="0">
              <a:buNone/>
            </a:pPr>
            <a:endParaRPr lang="pt-PT" dirty="0"/>
          </a:p>
          <a:p>
            <a:pPr marL="139700" indent="0">
              <a:buNone/>
            </a:pPr>
            <a:r>
              <a:rPr lang="pt-PT" dirty="0"/>
              <a:t>Para cada uma destas fases, procedeu-se a uma análise comparativa dos métodos mais utilizados em tempo real.</a:t>
            </a:r>
          </a:p>
          <a:p>
            <a:pPr marL="139700" indent="0">
              <a:buNone/>
            </a:pPr>
            <a:endParaRPr lang="pt-PT" i="0" dirty="0"/>
          </a:p>
          <a:p>
            <a:pPr marL="139700" indent="0">
              <a:buNone/>
            </a:pPr>
            <a:r>
              <a:rPr lang="pt-PT" i="0" dirty="0"/>
              <a:t>Em todos estes casos, optou-se por implementar um misto de ambas as soluções analisadas, de modo a aproveitar as vantagens de cada uma no seu contexto específico.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6175190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pt-PT" dirty="0"/>
              <a:t>Avançando para o conceito de Sistema de Recomendação, foram analisadas duas abordagens populares: a filtragem colaborativa e a filtragem de conteúdo</a:t>
            </a:r>
          </a:p>
          <a:p>
            <a:pPr marL="139700" indent="0">
              <a:buNone/>
            </a:pPr>
            <a:endParaRPr lang="pt-PT" dirty="0"/>
          </a:p>
          <a:p>
            <a:pPr marL="139700" indent="0">
              <a:buNone/>
            </a:pPr>
            <a:r>
              <a:rPr lang="pt-PT" dirty="0"/>
              <a:t>Mais uma vez, após a análise efetuada chegou-se à conclusão de que o uso de ambos os métodos seria o que trazia mais vantagens, utilizando-se a abordagem mais simples da filtragem de conteúdo quando não existe histórico suficiente para a abordagem mais complexa.</a:t>
            </a:r>
          </a:p>
        </p:txBody>
      </p:sp>
    </p:spTree>
    <p:extLst>
      <p:ext uri="{BB962C8B-B14F-4D97-AF65-F5344CB8AC3E}">
        <p14:creationId xmlns:p14="http://schemas.microsoft.com/office/powerpoint/2010/main" val="18418218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pt-PT" dirty="0"/>
              <a:t>Vários trabalhos têm contribuído para implementar sistemas de recomendação em tempo real, de onde se destacam as soluções híbridas como o </a:t>
            </a:r>
            <a:r>
              <a:rPr lang="pt-PT" dirty="0" err="1"/>
              <a:t>StreamRec</a:t>
            </a:r>
            <a:r>
              <a:rPr lang="pt-PT" dirty="0"/>
              <a:t> e o </a:t>
            </a:r>
            <a:r>
              <a:rPr lang="pt-PT" dirty="0" err="1"/>
              <a:t>TencentRec</a:t>
            </a:r>
            <a:r>
              <a:rPr lang="pt-PT" dirty="0"/>
              <a:t>.</a:t>
            </a:r>
          </a:p>
          <a:p>
            <a:pPr marL="139700" indent="0">
              <a:buNone/>
            </a:pPr>
            <a:endParaRPr lang="pt-PT" dirty="0"/>
          </a:p>
          <a:p>
            <a:pPr marL="139700" indent="0">
              <a:buNone/>
            </a:pPr>
            <a:r>
              <a:rPr lang="pt-PT" dirty="0"/>
              <a:t>Fora do âmbito dos sistemas de recomendação, foram ainda analisados sistemas de análise de dados em tempo real em outras áreas, capazes de fornecer insights valiosas.</a:t>
            </a:r>
          </a:p>
          <a:p>
            <a:pPr marL="139700" indent="0">
              <a:buNone/>
            </a:pPr>
            <a:endParaRPr lang="pt-PT" dirty="0"/>
          </a:p>
          <a:p>
            <a:pPr marL="139700" indent="0">
              <a:buNone/>
            </a:pPr>
            <a:r>
              <a:rPr lang="pt-PT" dirty="0"/>
              <a:t>As conclusões retiradas destas análises levaram à implementação no projeto de alguns “fatores de sucesso”, comuns à maioria destes trabalhos. São esses a utilização de (…Fatores comuns…).</a:t>
            </a:r>
          </a:p>
          <a:p>
            <a:pPr marL="139700" indent="0">
              <a:buNone/>
            </a:pPr>
            <a:endParaRPr lang="pt-PT" dirty="0"/>
          </a:p>
          <a:p>
            <a:pPr marL="139700" indent="0">
              <a:buNone/>
            </a:pPr>
            <a:r>
              <a:rPr lang="pt-PT" dirty="0"/>
              <a:t>Também se procurou aprender com as limitações de cada trabalho, tendo sido implementado no projeto a (…Fatores diferenciadores…) como fatores diferenciadores.</a:t>
            </a:r>
          </a:p>
        </p:txBody>
      </p:sp>
    </p:spTree>
    <p:extLst>
      <p:ext uri="{BB962C8B-B14F-4D97-AF65-F5344CB8AC3E}">
        <p14:creationId xmlns:p14="http://schemas.microsoft.com/office/powerpoint/2010/main" val="10141449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313288-C71A-F0AC-C907-332633212D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6FEB3B8-8213-CA2B-8677-AF74CEEE7D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pt-P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1AF745-8FC1-75F7-53B0-C4E5069498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7/20/2023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5FC9AD-DE27-B53B-A3CC-4E85EE99F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9B6C39-AA31-54CB-A954-77A308A6D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9799157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AEBFE2-F561-1D58-75D5-C60566D68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1EE17C-DE1B-30BA-B845-C212F412A0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13FE7B-993B-8C91-1EC9-0007E3E6C0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7/20/2023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5070D5-538B-88F6-F173-0AF70E4847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292BB8-CEA7-51B0-6594-4F0A854F4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1652700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EB54A90-A512-DC09-6A0F-20C634204D4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CF98430-5C96-CD1A-428C-654FB4922F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9B6F6E-1B01-291A-A730-E41C0C8970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7/20/2023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5C2D9E-3843-6C82-EEF6-680C42E2BF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FB5316-FEEF-9DD2-BE15-22D08C39D7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0030240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údo" type="title">
  <p:cSld name="Conteúdo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sldNum" idx="12"/>
          </p:nvPr>
        </p:nvSpPr>
        <p:spPr>
          <a:xfrm>
            <a:off x="7579316" y="4712457"/>
            <a:ext cx="548700" cy="39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64656"/>
                </a:solidFill>
              </a:defRPr>
            </a:lvl1pPr>
            <a:lvl2pPr marL="0" marR="0" lvl="1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64656"/>
                </a:solidFill>
              </a:defRPr>
            </a:lvl2pPr>
            <a:lvl3pPr marL="0" marR="0" lvl="2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64656"/>
                </a:solidFill>
              </a:defRPr>
            </a:lvl3pPr>
            <a:lvl4pPr marL="0" marR="0" lvl="3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64656"/>
                </a:solidFill>
              </a:defRPr>
            </a:lvl4pPr>
            <a:lvl5pPr marL="0" marR="0" lvl="4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64656"/>
                </a:solidFill>
              </a:defRPr>
            </a:lvl5pPr>
            <a:lvl6pPr marL="0" marR="0" lvl="5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64656"/>
                </a:solidFill>
              </a:defRPr>
            </a:lvl6pPr>
            <a:lvl7pPr marL="0" marR="0" lvl="6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64656"/>
                </a:solidFill>
              </a:defRPr>
            </a:lvl7pPr>
            <a:lvl8pPr marL="0" marR="0" lvl="7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64656"/>
                </a:solidFill>
              </a:defRPr>
            </a:lvl8pPr>
            <a:lvl9pPr marL="0" marR="0" lvl="8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64656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sz="1400"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12725" y="206719"/>
            <a:ext cx="5608800" cy="39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60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2"/>
          </p:nvPr>
        </p:nvSpPr>
        <p:spPr>
          <a:xfrm>
            <a:off x="312725" y="4752638"/>
            <a:ext cx="5080500" cy="3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666666"/>
                </a:solidFill>
              </a:defRPr>
            </a:lvl1pPr>
            <a:lvl2pPr lvl="1" rtl="0">
              <a:spcBef>
                <a:spcPts val="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60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60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title"/>
          </p:nvPr>
        </p:nvSpPr>
        <p:spPr>
          <a:xfrm>
            <a:off x="303300" y="869588"/>
            <a:ext cx="8537400" cy="4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8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8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8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8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8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8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8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8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ubTitle" idx="3"/>
          </p:nvPr>
        </p:nvSpPr>
        <p:spPr>
          <a:xfrm>
            <a:off x="303300" y="1427325"/>
            <a:ext cx="8537400" cy="247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60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60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808783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FE096-1FA9-8695-35DB-915987534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7DDBD5-E0E0-F513-E997-B00420B879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A3AD6B-51DD-6D23-3945-8C40BED546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7/20/2023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8E3BC4-7434-246D-4C77-54480D2BF4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627132-B5DF-21E1-D26B-AD6C6CAB4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9105589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01F4FE-5AE9-AF21-DE60-EA693E7767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B75203-0880-35E0-721F-90ED4DC146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4F6164-CDC4-1966-740B-C54A9E7F24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7/20/2023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6DCC9D-8410-7E36-3206-C30D8EAEB7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609DA2-19F2-F048-2595-EFEF0CE36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3992614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2E824B-C675-3E37-56D4-C37620E02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01EA22-DE07-2B10-A335-20507BD08D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48153D-9CA6-E49D-7AAE-C1B9BB3260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D12DFE-1672-271B-DA68-F01E05D2E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7/20/2023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D5CBA0-279F-09EC-D9F9-74D1918641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798F14-F5E0-BB54-B434-3A9B009EED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0769823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0739C1-57C3-9987-2D21-A295AAFED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33FA1E-249D-B01C-CC0B-6DC1A65B89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E9CB96-7DC9-ED3E-5503-29A6AE4B68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E5B85AD-F582-C519-ADB5-7C9FF21FA13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D8C0C61-3099-436F-1251-E352B427EBA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011377D-04AE-2F40-031C-2E90CD8FDF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7/20/2023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3F3A029-CC79-C1C9-8949-A55F781A32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E78BCA9-8B04-859C-FFCA-CC1597AB17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077997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BDF14-4FDA-6D35-FD94-13FB28D36B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9E40FD5-36D3-8BD1-5A2C-A37F5B3DD0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7/20/2023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07F9F5-6263-4AA6-5ADA-4DEF5561CC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93F2B0-09C0-2961-04EC-A4F025EDAC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4269388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F432503-96E4-F025-039F-75946B88FC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7/20/2023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FCD0FFA-7744-1193-B389-319298CCF4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046425-78BD-936A-0DA9-2FC6B5216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03167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B38B36-FFE4-31A7-CB86-BA6C2B772D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4CF9B2-405A-2515-603B-F469247B99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C4206B-FF89-9107-3166-DE5E0D006E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0207BF-0DFC-4F8D-9390-B85E7CF25A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7/20/2023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3D1875-2E6C-6516-D60A-83CDA52AEA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6A6079-D54A-FAD1-2958-0137FC57FB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6172736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940908-112D-0D44-452E-17DFA88BC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AEFF1BE-6390-A1D3-E71B-FD32E945EC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pt-P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C3DABD-3110-44D1-CE92-5F1107C4D6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34ECC7-5448-61CF-2D3A-381D3A4F8E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7/20/2023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B61D8D-4D56-88ED-FC43-9D2B36190B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09F216-119C-BDF7-7CD7-45960B5C42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8015278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690AC2C-40B8-7CA2-2D9B-BC2D1255F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D6867D-F833-FF95-9312-35BA355AED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4E3762-BF2F-CD4D-9BDB-252751F0A1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36636D-D922-432D-A958-524484B5923D}" type="datetimeFigureOut">
              <a:rPr lang="en-US" smtClean="0"/>
              <a:pPr/>
              <a:t>7/20/2023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549BDF-7CA2-7C9D-B39C-F5BBAE7663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47DA74-AC9F-935A-6AF3-2407EA5A2A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10359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  <p:sldLayoutId id="2147483852" r:id="rId12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Relationship Id="rId14" Type="http://schemas.openxmlformats.org/officeDocument/2006/relationships/image" Target="../media/image29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6" Type="http://schemas.openxmlformats.org/officeDocument/2006/relationships/image" Target="../media/image34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73;p10">
            <a:extLst>
              <a:ext uri="{FF2B5EF4-FFF2-40B4-BE49-F238E27FC236}">
                <a16:creationId xmlns:a16="http://schemas.microsoft.com/office/drawing/2014/main" id="{45AA2B2C-19C6-BC45-8F9F-78022951177D}"/>
              </a:ext>
            </a:extLst>
          </p:cNvPr>
          <p:cNvSpPr txBox="1">
            <a:spLocks/>
          </p:cNvSpPr>
          <p:nvPr/>
        </p:nvSpPr>
        <p:spPr>
          <a:xfrm>
            <a:off x="2008239" y="2197827"/>
            <a:ext cx="5127521" cy="557206"/>
          </a:xfrm>
          <a:prstGeom prst="rect">
            <a:avLst/>
          </a:prstGeom>
          <a:solidFill>
            <a:srgbClr val="CCCCCC">
              <a:alpha val="0"/>
            </a:srgbClr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 defTabSz="795528">
              <a:lnSpc>
                <a:spcPct val="150000"/>
              </a:lnSpc>
              <a:spcAft>
                <a:spcPts val="600"/>
              </a:spcAft>
              <a:buClr>
                <a:schemeClr val="dk1"/>
              </a:buClr>
            </a:pPr>
            <a:r>
              <a:rPr lang="pt-PT" sz="2088" b="1" i="0" u="none" strike="noStrike" kern="1200" cap="none" dirty="0">
                <a:solidFill>
                  <a:schemeClr val="tx1"/>
                </a:solidFill>
                <a:latin typeface="Montserrat SemiBold" panose="00000700000000000000" pitchFamily="2" charset="0"/>
                <a:sym typeface="Montserrat SemiBold"/>
              </a:rPr>
              <a:t>Análise de Dados em Tempo Real</a:t>
            </a:r>
            <a:endParaRPr lang="pt-PT" sz="2400" b="1" dirty="0">
              <a:solidFill>
                <a:schemeClr val="tx1"/>
              </a:solidFill>
              <a:latin typeface="Montserrat SemiBold" panose="00000700000000000000" pitchFamily="2" charset="0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3" name="Imagem 5" descr="A black background with orange and grey text&#10;&#10;Description automatically generated">
            <a:extLst>
              <a:ext uri="{FF2B5EF4-FFF2-40B4-BE49-F238E27FC236}">
                <a16:creationId xmlns:a16="http://schemas.microsoft.com/office/drawing/2014/main" id="{C0C576A8-4651-61F7-D43D-0C26662E86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6225" y="482600"/>
            <a:ext cx="1714034" cy="651616"/>
          </a:xfrm>
          <a:prstGeom prst="rect">
            <a:avLst/>
          </a:prstGeom>
        </p:spPr>
      </p:pic>
      <p:sp>
        <p:nvSpPr>
          <p:cNvPr id="7" name="Google Shape;73;p10">
            <a:extLst>
              <a:ext uri="{FF2B5EF4-FFF2-40B4-BE49-F238E27FC236}">
                <a16:creationId xmlns:a16="http://schemas.microsoft.com/office/drawing/2014/main" id="{204FBA74-95D2-1539-BF70-7B2DE026AD54}"/>
              </a:ext>
            </a:extLst>
          </p:cNvPr>
          <p:cNvSpPr txBox="1">
            <a:spLocks/>
          </p:cNvSpPr>
          <p:nvPr/>
        </p:nvSpPr>
        <p:spPr>
          <a:xfrm>
            <a:off x="3442304" y="2755033"/>
            <a:ext cx="2259392" cy="557206"/>
          </a:xfrm>
          <a:prstGeom prst="rect">
            <a:avLst/>
          </a:prstGeom>
          <a:solidFill>
            <a:srgbClr val="CCCCCC">
              <a:alpha val="0"/>
            </a:srgbClr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 defTabSz="795528">
              <a:lnSpc>
                <a:spcPct val="150000"/>
              </a:lnSpc>
              <a:spcAft>
                <a:spcPts val="600"/>
              </a:spcAft>
              <a:buClr>
                <a:schemeClr val="dk1"/>
              </a:buClr>
            </a:pPr>
            <a:r>
              <a:rPr lang="pt-PT" sz="1392" b="0" i="0" u="none" strike="noStrike" kern="1200" cap="none" dirty="0">
                <a:solidFill>
                  <a:schemeClr val="tx1"/>
                </a:solidFill>
                <a:latin typeface="Montserrat Light" panose="00000400000000000000" pitchFamily="2" charset="0"/>
                <a:ea typeface="Arial"/>
                <a:cs typeface="Arial"/>
                <a:sym typeface="Montserrat SemiBold"/>
              </a:rPr>
              <a:t>Bárbara Pinto</a:t>
            </a:r>
            <a:endParaRPr lang="pt-PT" sz="1600" dirty="0">
              <a:solidFill>
                <a:schemeClr val="tx1"/>
              </a:solidFill>
              <a:latin typeface="Montserrat Light" panose="00000400000000000000" pitchFamily="2" charset="0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9" name="Google Shape;73;p10">
            <a:extLst>
              <a:ext uri="{FF2B5EF4-FFF2-40B4-BE49-F238E27FC236}">
                <a16:creationId xmlns:a16="http://schemas.microsoft.com/office/drawing/2014/main" id="{60F3AA53-06DF-C426-EB1A-73D81DB31688}"/>
              </a:ext>
            </a:extLst>
          </p:cNvPr>
          <p:cNvSpPr txBox="1">
            <a:spLocks/>
          </p:cNvSpPr>
          <p:nvPr/>
        </p:nvSpPr>
        <p:spPr>
          <a:xfrm>
            <a:off x="1018271" y="3616132"/>
            <a:ext cx="1465939" cy="830454"/>
          </a:xfrm>
          <a:prstGeom prst="rect">
            <a:avLst/>
          </a:prstGeom>
          <a:solidFill>
            <a:srgbClr val="CCCCCC">
              <a:alpha val="0"/>
            </a:srgbClr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 defTabSz="795528">
              <a:lnSpc>
                <a:spcPct val="150000"/>
              </a:lnSpc>
              <a:spcAft>
                <a:spcPts val="600"/>
              </a:spcAft>
              <a:buClr>
                <a:schemeClr val="dk1"/>
              </a:buClr>
            </a:pPr>
            <a:r>
              <a:rPr lang="pt-PT" sz="1218" b="1" i="0" u="none" strike="noStrike" kern="1200" cap="none">
                <a:solidFill>
                  <a:schemeClr val="tx1"/>
                </a:solidFill>
                <a:latin typeface="Montserrat Light" panose="00000400000000000000" pitchFamily="2" charset="0"/>
                <a:ea typeface="Arial"/>
                <a:cs typeface="Arial"/>
                <a:sym typeface="Montserrat SemiBold"/>
              </a:rPr>
              <a:t>Orientador</a:t>
            </a:r>
          </a:p>
          <a:p>
            <a:pPr algn="ctr" defTabSz="795528">
              <a:lnSpc>
                <a:spcPct val="150000"/>
              </a:lnSpc>
              <a:spcAft>
                <a:spcPts val="600"/>
              </a:spcAft>
              <a:buClr>
                <a:schemeClr val="dk1"/>
              </a:buClr>
            </a:pPr>
            <a:r>
              <a:rPr lang="pt-PT" sz="1218" b="0" i="0" u="none" strike="noStrike" kern="1200" cap="none">
                <a:solidFill>
                  <a:schemeClr val="tx1"/>
                </a:solidFill>
                <a:latin typeface="Montserrat Light" panose="00000400000000000000" pitchFamily="2" charset="0"/>
                <a:ea typeface="Arial"/>
                <a:cs typeface="Arial"/>
                <a:sym typeface="Montserrat SemiBold"/>
              </a:rPr>
              <a:t>Ricardo Almeida</a:t>
            </a:r>
          </a:p>
          <a:p>
            <a:pPr algn="ctr" defTabSz="795528">
              <a:lnSpc>
                <a:spcPct val="150000"/>
              </a:lnSpc>
              <a:spcAft>
                <a:spcPts val="600"/>
              </a:spcAft>
              <a:buClr>
                <a:schemeClr val="dk1"/>
              </a:buClr>
            </a:pPr>
            <a:r>
              <a:rPr lang="pt-PT" sz="1218" b="0" i="0" u="none" strike="noStrike" kern="1200" cap="none">
                <a:solidFill>
                  <a:schemeClr val="tx1"/>
                </a:solidFill>
                <a:latin typeface="Montserrat Light" panose="00000400000000000000" pitchFamily="2" charset="0"/>
                <a:ea typeface="Arial"/>
                <a:cs typeface="Arial"/>
                <a:sym typeface="Montserrat SemiBold"/>
              </a:rPr>
              <a:t>ral@isep.ipp.pt</a:t>
            </a:r>
            <a:endParaRPr lang="pt-PT">
              <a:solidFill>
                <a:schemeClr val="tx1"/>
              </a:solidFill>
              <a:latin typeface="Montserrat Light" panose="00000400000000000000" pitchFamily="2" charset="0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1" name="Google Shape;73;p10">
            <a:extLst>
              <a:ext uri="{FF2B5EF4-FFF2-40B4-BE49-F238E27FC236}">
                <a16:creationId xmlns:a16="http://schemas.microsoft.com/office/drawing/2014/main" id="{50FEF4C9-BEAA-30A3-2930-FB87B30B8AF7}"/>
              </a:ext>
            </a:extLst>
          </p:cNvPr>
          <p:cNvSpPr txBox="1">
            <a:spLocks/>
          </p:cNvSpPr>
          <p:nvPr/>
        </p:nvSpPr>
        <p:spPr>
          <a:xfrm>
            <a:off x="6098300" y="3401818"/>
            <a:ext cx="2027429" cy="1259081"/>
          </a:xfrm>
          <a:prstGeom prst="rect">
            <a:avLst/>
          </a:prstGeom>
          <a:solidFill>
            <a:srgbClr val="CCCCCC">
              <a:alpha val="0"/>
            </a:srgbClr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 defTabSz="795528">
              <a:lnSpc>
                <a:spcPct val="150000"/>
              </a:lnSpc>
              <a:spcAft>
                <a:spcPts val="600"/>
              </a:spcAft>
              <a:buClr>
                <a:schemeClr val="dk1"/>
              </a:buClr>
            </a:pPr>
            <a:r>
              <a:rPr lang="pt-PT" sz="1218" b="1" i="0" u="none" strike="noStrike" kern="1200" cap="none">
                <a:solidFill>
                  <a:schemeClr val="tx1"/>
                </a:solidFill>
                <a:latin typeface="Montserrat Light" panose="00000400000000000000" pitchFamily="2" charset="0"/>
                <a:ea typeface="Arial"/>
                <a:cs typeface="Arial"/>
                <a:sym typeface="Montserrat SemiBold"/>
              </a:rPr>
              <a:t>Supervisor</a:t>
            </a:r>
          </a:p>
          <a:p>
            <a:pPr algn="ctr" defTabSz="795528">
              <a:lnSpc>
                <a:spcPct val="150000"/>
              </a:lnSpc>
              <a:spcAft>
                <a:spcPts val="600"/>
              </a:spcAft>
              <a:buClr>
                <a:schemeClr val="dk1"/>
              </a:buClr>
            </a:pPr>
            <a:r>
              <a:rPr lang="pt-PT" sz="1218" b="0" i="0" u="none" strike="noStrike" kern="1200" cap="none">
                <a:solidFill>
                  <a:schemeClr val="tx1"/>
                </a:solidFill>
                <a:latin typeface="Montserrat Light" panose="00000400000000000000" pitchFamily="2" charset="0"/>
                <a:ea typeface="Arial"/>
                <a:cs typeface="Arial"/>
                <a:sym typeface="Montserrat SemiBold"/>
              </a:rPr>
              <a:t>Paulo Faria</a:t>
            </a:r>
          </a:p>
          <a:p>
            <a:pPr algn="ctr" defTabSz="795528">
              <a:lnSpc>
                <a:spcPct val="150000"/>
              </a:lnSpc>
              <a:spcAft>
                <a:spcPts val="600"/>
              </a:spcAft>
              <a:buClr>
                <a:schemeClr val="dk1"/>
              </a:buClr>
            </a:pPr>
            <a:r>
              <a:rPr lang="pt-PT" sz="1218" b="0" i="0" u="none" strike="noStrike" kern="1200" cap="none">
                <a:solidFill>
                  <a:schemeClr val="tx1"/>
                </a:solidFill>
                <a:latin typeface="Montserrat Light" panose="00000400000000000000" pitchFamily="2" charset="0"/>
                <a:ea typeface="Arial"/>
                <a:cs typeface="Arial"/>
                <a:sym typeface="Montserrat SemiBold"/>
              </a:rPr>
              <a:t>paulo.faria@datacentric-tech.com</a:t>
            </a:r>
            <a:endParaRPr lang="pt-PT">
              <a:solidFill>
                <a:schemeClr val="tx1"/>
              </a:solidFill>
              <a:latin typeface="Montserrat Light" panose="00000400000000000000" pitchFamily="2" charset="0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1026" name="Picture 2" descr="DataCentric | LinkedIn">
            <a:extLst>
              <a:ext uri="{FF2B5EF4-FFF2-40B4-BE49-F238E27FC236}">
                <a16:creationId xmlns:a16="http://schemas.microsoft.com/office/drawing/2014/main" id="{AB2C66C0-9CBA-9671-F8D2-56A1D58DBE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740" y="482600"/>
            <a:ext cx="1063612" cy="1063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515344F-2FC4-D73C-425E-8CDB84163BC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9</a:t>
            </a:fld>
            <a:endParaRPr lang="en-GB" sz="140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7B69D58-FE94-639A-5329-5C7A0CD9C2A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PT" dirty="0">
                <a:solidFill>
                  <a:schemeClr val="tx1"/>
                </a:solidFill>
              </a:rPr>
              <a:t>Estado da Arte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94A6B961-D57F-7F8C-3ED2-73FA0B2AD542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r>
              <a:rPr lang="pt-PT" dirty="0"/>
              <a:t>Análise de Dados em Tempo Real | Bárbara Pinto</a:t>
            </a:r>
          </a:p>
          <a:p>
            <a:endParaRPr lang="pt-PT" dirty="0"/>
          </a:p>
        </p:txBody>
      </p:sp>
      <p:pic>
        <p:nvPicPr>
          <p:cNvPr id="7" name="Picture 6" descr="A group of logos on a white background&#10;&#10;Description automatically generated">
            <a:extLst>
              <a:ext uri="{FF2B5EF4-FFF2-40B4-BE49-F238E27FC236}">
                <a16:creationId xmlns:a16="http://schemas.microsoft.com/office/drawing/2014/main" id="{48276896-5A21-0986-41AD-9DDC179F6B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9027" y="393405"/>
            <a:ext cx="4523951" cy="4147850"/>
          </a:xfrm>
          <a:prstGeom prst="rect">
            <a:avLst/>
          </a:prstGeom>
        </p:spPr>
      </p:pic>
      <p:sp>
        <p:nvSpPr>
          <p:cNvPr id="6" name="Title 4">
            <a:extLst>
              <a:ext uri="{FF2B5EF4-FFF2-40B4-BE49-F238E27FC236}">
                <a16:creationId xmlns:a16="http://schemas.microsoft.com/office/drawing/2014/main" id="{50D68A44-0A0D-2CC4-4A1A-D15676FE55A1}"/>
              </a:ext>
            </a:extLst>
          </p:cNvPr>
          <p:cNvSpPr txBox="1">
            <a:spLocks/>
          </p:cNvSpPr>
          <p:nvPr/>
        </p:nvSpPr>
        <p:spPr>
          <a:xfrm>
            <a:off x="312725" y="602245"/>
            <a:ext cx="8537400" cy="4635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0" marR="0" lv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8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8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8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8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8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8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8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800"/>
            </a:lvl9pPr>
          </a:lstStyle>
          <a:p>
            <a:r>
              <a:rPr lang="pt-PT" dirty="0"/>
              <a:t>Tecnologias Existentes</a:t>
            </a:r>
          </a:p>
        </p:txBody>
      </p:sp>
    </p:spTree>
    <p:extLst>
      <p:ext uri="{BB962C8B-B14F-4D97-AF65-F5344CB8AC3E}">
        <p14:creationId xmlns:p14="http://schemas.microsoft.com/office/powerpoint/2010/main" val="3990578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4" name="Google Shape;64;p9"/>
          <p:cNvCxnSpPr/>
          <p:nvPr/>
        </p:nvCxnSpPr>
        <p:spPr>
          <a:xfrm>
            <a:off x="7069345" y="2455039"/>
            <a:ext cx="592200" cy="0"/>
          </a:xfrm>
          <a:prstGeom prst="straightConnector1">
            <a:avLst/>
          </a:prstGeom>
          <a:noFill/>
          <a:ln w="38100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" name="Google Shape;63;p9">
            <a:extLst>
              <a:ext uri="{FF2B5EF4-FFF2-40B4-BE49-F238E27FC236}">
                <a16:creationId xmlns:a16="http://schemas.microsoft.com/office/drawing/2014/main" id="{36E2B05D-9497-EF46-AA1F-7E24728AB47E}"/>
              </a:ext>
            </a:extLst>
          </p:cNvPr>
          <p:cNvSpPr txBox="1"/>
          <p:nvPr/>
        </p:nvSpPr>
        <p:spPr>
          <a:xfrm>
            <a:off x="1032703" y="1901140"/>
            <a:ext cx="2058393" cy="11077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0000" bIns="91425" anchor="t" anchorCtr="0">
            <a:noAutofit/>
          </a:bodyPr>
          <a:lstStyle/>
          <a:p>
            <a:pPr marL="69500" lvl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1400"/>
            </a:pPr>
            <a:r>
              <a:rPr lang="pt-PT" sz="2400" b="1" dirty="0">
                <a:latin typeface="Montserrat Black" panose="020F0502020204030204" pitchFamily="2" charset="0"/>
                <a:ea typeface="Open Sans"/>
                <a:cs typeface="Open Sans"/>
                <a:sym typeface="Open Sans"/>
              </a:rPr>
              <a:t>03</a:t>
            </a:r>
          </a:p>
          <a:p>
            <a:pPr marL="69500" lvl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1400"/>
            </a:pPr>
            <a:r>
              <a:rPr lang="pt-PT" sz="2400" dirty="0">
                <a:latin typeface="Montserrat Light" panose="00000400000000000000" pitchFamily="2" charset="0"/>
                <a:ea typeface="Open Sans"/>
                <a:cs typeface="Open Sans"/>
                <a:sym typeface="Open Sans"/>
              </a:rPr>
              <a:t>Análise</a:t>
            </a:r>
            <a:endParaRPr lang="en-GB" sz="2400" dirty="0">
              <a:latin typeface="Montserrat Light" panose="00000400000000000000" pitchFamily="2" charset="0"/>
              <a:ea typeface="Open Sans"/>
              <a:cs typeface="Open Sans"/>
              <a:sym typeface="Open Sans"/>
            </a:endParaRPr>
          </a:p>
          <a:p>
            <a:pPr marL="388800" lvl="0" indent="-319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1400"/>
              <a:buFont typeface="Open Sans"/>
              <a:buAutoNum type="arabicPeriod"/>
            </a:pPr>
            <a:endParaRPr sz="2400" dirty="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" name="Google Shape;73;p10">
            <a:extLst>
              <a:ext uri="{FF2B5EF4-FFF2-40B4-BE49-F238E27FC236}">
                <a16:creationId xmlns:a16="http://schemas.microsoft.com/office/drawing/2014/main" id="{557F1F6F-055F-B516-1BF1-7EC92C8023E8}"/>
              </a:ext>
            </a:extLst>
          </p:cNvPr>
          <p:cNvSpPr txBox="1">
            <a:spLocks/>
          </p:cNvSpPr>
          <p:nvPr/>
        </p:nvSpPr>
        <p:spPr>
          <a:xfrm>
            <a:off x="3932517" y="1047282"/>
            <a:ext cx="4860081" cy="3048935"/>
          </a:xfrm>
          <a:prstGeom prst="rect">
            <a:avLst/>
          </a:prstGeom>
          <a:solidFill>
            <a:srgbClr val="CCCCCC">
              <a:alpha val="0"/>
            </a:srgbClr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 defTabSz="795528">
              <a:lnSpc>
                <a:spcPct val="150000"/>
              </a:lnSpc>
              <a:spcAft>
                <a:spcPts val="600"/>
              </a:spcAft>
              <a:buClr>
                <a:schemeClr val="dk1"/>
              </a:buClr>
              <a:buFont typeface="+mj-lt"/>
              <a:buAutoNum type="arabicPeriod"/>
            </a:pPr>
            <a:r>
              <a:rPr lang="pt-PT" sz="1800" dirty="0">
                <a:solidFill>
                  <a:schemeClr val="tx1"/>
                </a:solidFill>
                <a:latin typeface="Montserrat Light" panose="00000400000000000000" pitchFamily="2" charset="0"/>
                <a:ea typeface="Montserrat SemiBold"/>
                <a:sym typeface="Montserrat SemiBold"/>
              </a:rPr>
              <a:t>Partes Envolvidas do Negócio</a:t>
            </a:r>
          </a:p>
          <a:p>
            <a:pPr marL="342900" indent="-342900" defTabSz="795528">
              <a:lnSpc>
                <a:spcPct val="150000"/>
              </a:lnSpc>
              <a:spcAft>
                <a:spcPts val="600"/>
              </a:spcAft>
              <a:buClr>
                <a:schemeClr val="dk1"/>
              </a:buClr>
              <a:buFont typeface="+mj-lt"/>
              <a:buAutoNum type="arabicPeriod"/>
            </a:pPr>
            <a:r>
              <a:rPr lang="pt-PT" sz="1800" dirty="0">
                <a:solidFill>
                  <a:schemeClr val="tx1"/>
                </a:solidFill>
                <a:latin typeface="Montserrat Light" panose="00000400000000000000" pitchFamily="2" charset="0"/>
                <a:ea typeface="Montserrat SemiBold"/>
                <a:cs typeface="Montserrat SemiBold"/>
                <a:sym typeface="Montserrat SemiBold"/>
              </a:rPr>
              <a:t>Domínio do Problema</a:t>
            </a:r>
          </a:p>
          <a:p>
            <a:pPr marL="342900" indent="-342900" defTabSz="795528">
              <a:lnSpc>
                <a:spcPct val="150000"/>
              </a:lnSpc>
              <a:spcAft>
                <a:spcPts val="600"/>
              </a:spcAft>
              <a:buClr>
                <a:schemeClr val="dk1"/>
              </a:buClr>
              <a:buFont typeface="+mj-lt"/>
              <a:buAutoNum type="arabicPeriod"/>
            </a:pPr>
            <a:r>
              <a:rPr lang="pt-PT" sz="1800" dirty="0">
                <a:solidFill>
                  <a:schemeClr val="tx1"/>
                </a:solidFill>
                <a:latin typeface="Montserrat Light" panose="00000400000000000000" pitchFamily="2" charset="0"/>
                <a:ea typeface="Montserrat SemiBold"/>
                <a:cs typeface="Montserrat SemiBold"/>
                <a:sym typeface="Montserrat SemiBold"/>
              </a:rPr>
              <a:t>Requisitos funcionais</a:t>
            </a:r>
          </a:p>
          <a:p>
            <a:pPr marL="342900" indent="-342900" defTabSz="795528">
              <a:lnSpc>
                <a:spcPct val="150000"/>
              </a:lnSpc>
              <a:spcAft>
                <a:spcPts val="600"/>
              </a:spcAft>
              <a:buClr>
                <a:schemeClr val="dk1"/>
              </a:buClr>
              <a:buFont typeface="+mj-lt"/>
              <a:buAutoNum type="arabicPeriod"/>
            </a:pPr>
            <a:r>
              <a:rPr lang="pt-PT" sz="1800" dirty="0">
                <a:solidFill>
                  <a:schemeClr val="tx1"/>
                </a:solidFill>
                <a:latin typeface="Montserrat Light" panose="00000400000000000000" pitchFamily="2" charset="0"/>
                <a:ea typeface="Montserrat SemiBold"/>
                <a:cs typeface="Montserrat SemiBold"/>
                <a:sym typeface="Montserrat SemiBold"/>
              </a:rPr>
              <a:t>Requisitos não funcionais</a:t>
            </a:r>
          </a:p>
        </p:txBody>
      </p:sp>
      <p:pic>
        <p:nvPicPr>
          <p:cNvPr id="2" name="Imagem 5" descr="A black background with orange and grey text&#10;&#10;Description automatically generated">
            <a:extLst>
              <a:ext uri="{FF2B5EF4-FFF2-40B4-BE49-F238E27FC236}">
                <a16:creationId xmlns:a16="http://schemas.microsoft.com/office/drawing/2014/main" id="{AA4D45D9-AC31-01DE-BA6B-DEEA621947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7710" y="4491884"/>
            <a:ext cx="1714034" cy="651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635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Oval 22">
            <a:extLst>
              <a:ext uri="{FF2B5EF4-FFF2-40B4-BE49-F238E27FC236}">
                <a16:creationId xmlns:a16="http://schemas.microsoft.com/office/drawing/2014/main" id="{327E9FCB-ED30-56A0-278D-CA9388024DFF}"/>
              </a:ext>
            </a:extLst>
          </p:cNvPr>
          <p:cNvSpPr/>
          <p:nvPr/>
        </p:nvSpPr>
        <p:spPr>
          <a:xfrm>
            <a:off x="4724491" y="295312"/>
            <a:ext cx="4144962" cy="4183754"/>
          </a:xfrm>
          <a:prstGeom prst="ellips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515344F-2FC4-D73C-425E-8CDB84163BC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11</a:t>
            </a:fld>
            <a:endParaRPr lang="en-GB" sz="140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7B69D58-FE94-639A-5329-5C7A0CD9C2A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PT" dirty="0">
                <a:solidFill>
                  <a:schemeClr val="tx1"/>
                </a:solidFill>
              </a:rPr>
              <a:t>Análise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94A6B961-D57F-7F8C-3ED2-73FA0B2AD542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r>
              <a:rPr lang="pt-PT" dirty="0"/>
              <a:t>Análise de Dados em Tempo Real | Bárbara Pinto</a:t>
            </a:r>
          </a:p>
          <a:p>
            <a:endParaRPr lang="pt-PT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98B6D6B-1C0D-42FF-3709-4E2504FF3C07}"/>
              </a:ext>
            </a:extLst>
          </p:cNvPr>
          <p:cNvSpPr/>
          <p:nvPr/>
        </p:nvSpPr>
        <p:spPr>
          <a:xfrm>
            <a:off x="5130480" y="300092"/>
            <a:ext cx="3420860" cy="3137788"/>
          </a:xfrm>
          <a:prstGeom prst="ellipse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8A9C8DE5-BF1C-D106-6683-51E6E2EC86C1}"/>
              </a:ext>
            </a:extLst>
          </p:cNvPr>
          <p:cNvSpPr/>
          <p:nvPr/>
        </p:nvSpPr>
        <p:spPr>
          <a:xfrm>
            <a:off x="5633897" y="295312"/>
            <a:ext cx="2326150" cy="2043265"/>
          </a:xfrm>
          <a:prstGeom prst="ellipse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3E647A5-7109-1887-17BC-E650552EC199}"/>
              </a:ext>
            </a:extLst>
          </p:cNvPr>
          <p:cNvSpPr txBox="1"/>
          <p:nvPr/>
        </p:nvSpPr>
        <p:spPr>
          <a:xfrm>
            <a:off x="5768665" y="654894"/>
            <a:ext cx="11019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400" dirty="0">
                <a:latin typeface="Montserrat Light" panose="00000400000000000000" pitchFamily="2" charset="0"/>
              </a:rPr>
              <a:t>Gestor de projeto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B394F7-985F-7EEA-75A1-27F499E06244}"/>
              </a:ext>
            </a:extLst>
          </p:cNvPr>
          <p:cNvSpPr txBox="1"/>
          <p:nvPr/>
        </p:nvSpPr>
        <p:spPr>
          <a:xfrm>
            <a:off x="6525618" y="1377893"/>
            <a:ext cx="13139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400" dirty="0">
                <a:latin typeface="Montserrat Light" panose="00000400000000000000" pitchFamily="2" charset="0"/>
              </a:rPr>
              <a:t>Engenheiro de dados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1D59919-F32D-61A3-9A22-CC866CEAAD45}"/>
              </a:ext>
            </a:extLst>
          </p:cNvPr>
          <p:cNvSpPr txBox="1"/>
          <p:nvPr/>
        </p:nvSpPr>
        <p:spPr>
          <a:xfrm>
            <a:off x="5927690" y="3066172"/>
            <a:ext cx="17385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400" dirty="0">
                <a:latin typeface="Montserrat Light" panose="00000400000000000000" pitchFamily="2" charset="0"/>
              </a:rPr>
              <a:t>Retalhista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5A10007-0001-72EE-8582-55E3F7E1B076}"/>
              </a:ext>
            </a:extLst>
          </p:cNvPr>
          <p:cNvSpPr txBox="1"/>
          <p:nvPr/>
        </p:nvSpPr>
        <p:spPr>
          <a:xfrm>
            <a:off x="5965385" y="4118698"/>
            <a:ext cx="17385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400" dirty="0">
                <a:latin typeface="Montserrat Light" panose="00000400000000000000" pitchFamily="2" charset="0"/>
              </a:rPr>
              <a:t>Consumidor</a:t>
            </a:r>
          </a:p>
        </p:txBody>
      </p:sp>
      <p:pic>
        <p:nvPicPr>
          <p:cNvPr id="16" name="Picture 15" descr="A black background with a black square&#10;&#10;Description automatically generated">
            <a:extLst>
              <a:ext uri="{FF2B5EF4-FFF2-40B4-BE49-F238E27FC236}">
                <a16:creationId xmlns:a16="http://schemas.microsoft.com/office/drawing/2014/main" id="{759C6793-5B7E-99FE-9029-367CBE0FE5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5618" y="3582647"/>
            <a:ext cx="542708" cy="54270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91D565B-8494-E3D3-FD41-DAE77D1C8DC4}"/>
              </a:ext>
            </a:extLst>
          </p:cNvPr>
          <p:cNvSpPr txBox="1"/>
          <p:nvPr/>
        </p:nvSpPr>
        <p:spPr>
          <a:xfrm>
            <a:off x="331882" y="2626404"/>
            <a:ext cx="571611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400" b="1" dirty="0">
                <a:latin typeface="Montserrat Light" panose="00000400000000000000" pitchFamily="2" charset="0"/>
              </a:rPr>
              <a:t>Engenheiro de dados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400" dirty="0">
                <a:latin typeface="Montserrat Light" panose="00000400000000000000" pitchFamily="2" charset="0"/>
              </a:rPr>
              <a:t>Fácil manutenção e monitorização do sistema</a:t>
            </a:r>
          </a:p>
          <a:p>
            <a:endParaRPr lang="pt-PT" sz="1400" dirty="0">
              <a:latin typeface="Montserrat Light" panose="00000400000000000000" pitchFamily="2" charset="0"/>
            </a:endParaRPr>
          </a:p>
          <a:p>
            <a:r>
              <a:rPr lang="pt-PT" sz="1400" b="1" dirty="0">
                <a:latin typeface="Montserrat Light" panose="00000400000000000000" pitchFamily="2" charset="0"/>
              </a:rPr>
              <a:t>Retalhista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400" dirty="0">
                <a:latin typeface="Montserrat Light" panose="00000400000000000000" pitchFamily="2" charset="0"/>
              </a:rPr>
              <a:t>Consultas pelos analistas de negócio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400" dirty="0">
                <a:latin typeface="Montserrat Light" panose="00000400000000000000" pitchFamily="2" charset="0"/>
              </a:rPr>
              <a:t>Integração com plataforma de e-commerce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sz="1400" dirty="0">
              <a:latin typeface="Montserrat Light" panose="00000400000000000000" pitchFamily="2" charset="0"/>
            </a:endParaRPr>
          </a:p>
          <a:p>
            <a:r>
              <a:rPr lang="pt-PT" sz="1400" b="1" dirty="0">
                <a:latin typeface="Montserrat Light" panose="00000400000000000000" pitchFamily="2" charset="0"/>
              </a:rPr>
              <a:t>Consumidor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400" dirty="0">
                <a:latin typeface="Montserrat Light" panose="00000400000000000000" pitchFamily="2" charset="0"/>
              </a:rPr>
              <a:t>Disponibilização de resultados relevantes e de forma rápida</a:t>
            </a:r>
          </a:p>
        </p:txBody>
      </p:sp>
      <p:sp>
        <p:nvSpPr>
          <p:cNvPr id="19" name="Title 4">
            <a:extLst>
              <a:ext uri="{FF2B5EF4-FFF2-40B4-BE49-F238E27FC236}">
                <a16:creationId xmlns:a16="http://schemas.microsoft.com/office/drawing/2014/main" id="{B948F33A-90FF-7F0B-5CD2-E6F4327984F8}"/>
              </a:ext>
            </a:extLst>
          </p:cNvPr>
          <p:cNvSpPr txBox="1">
            <a:spLocks/>
          </p:cNvSpPr>
          <p:nvPr/>
        </p:nvSpPr>
        <p:spPr>
          <a:xfrm>
            <a:off x="312725" y="602245"/>
            <a:ext cx="8537400" cy="4635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0" marR="0" lv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8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8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8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8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8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8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8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800"/>
            </a:lvl9pPr>
          </a:lstStyle>
          <a:p>
            <a:r>
              <a:rPr lang="pt-PT" dirty="0"/>
              <a:t>Partes Envolvidas do Negócio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9D7F662-E7DD-AC00-625A-5EE09BC0488E}"/>
              </a:ext>
            </a:extLst>
          </p:cNvPr>
          <p:cNvSpPr txBox="1"/>
          <p:nvPr/>
        </p:nvSpPr>
        <p:spPr>
          <a:xfrm>
            <a:off x="312725" y="1241408"/>
            <a:ext cx="457200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400" b="1" dirty="0">
                <a:latin typeface="Montserrat Light" panose="00000400000000000000" pitchFamily="2" charset="0"/>
              </a:rPr>
              <a:t>Gestor de projeto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400" dirty="0">
                <a:latin typeface="Montserrat Light" panose="00000400000000000000" pitchFamily="2" charset="0"/>
              </a:rPr>
              <a:t>Demonstração das capacidades do processamento em tempo real a futuros clientes.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400" dirty="0">
                <a:latin typeface="Montserrat Light" panose="00000400000000000000" pitchFamily="2" charset="0"/>
              </a:rPr>
              <a:t>Qualidade de documentação de análise e desenvolvimento para uso futuro.</a:t>
            </a:r>
          </a:p>
        </p:txBody>
      </p:sp>
      <p:pic>
        <p:nvPicPr>
          <p:cNvPr id="32" name="Picture 31" descr="A black background with a black square&#10;&#10;Description automatically generated">
            <a:extLst>
              <a:ext uri="{FF2B5EF4-FFF2-40B4-BE49-F238E27FC236}">
                <a16:creationId xmlns:a16="http://schemas.microsoft.com/office/drawing/2014/main" id="{734BC957-6C55-0969-C7B5-CD09319682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5618" y="2489627"/>
            <a:ext cx="542708" cy="542708"/>
          </a:xfrm>
          <a:prstGeom prst="rect">
            <a:avLst/>
          </a:prstGeom>
        </p:spPr>
      </p:pic>
      <p:pic>
        <p:nvPicPr>
          <p:cNvPr id="33" name="Picture 32" descr="A black background with a black square&#10;&#10;Description automatically generated">
            <a:extLst>
              <a:ext uri="{FF2B5EF4-FFF2-40B4-BE49-F238E27FC236}">
                <a16:creationId xmlns:a16="http://schemas.microsoft.com/office/drawing/2014/main" id="{18822805-B9DF-03A4-51D4-488AC265EA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3214" y="1206937"/>
            <a:ext cx="542708" cy="542708"/>
          </a:xfrm>
          <a:prstGeom prst="rect">
            <a:avLst/>
          </a:prstGeom>
        </p:spPr>
      </p:pic>
      <p:pic>
        <p:nvPicPr>
          <p:cNvPr id="34" name="Picture 33" descr="A black background with a black square&#10;&#10;Description automatically generated">
            <a:extLst>
              <a:ext uri="{FF2B5EF4-FFF2-40B4-BE49-F238E27FC236}">
                <a16:creationId xmlns:a16="http://schemas.microsoft.com/office/drawing/2014/main" id="{BBAC6C4E-1856-BAD2-AB7D-E5534E9C5B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0931" y="774210"/>
            <a:ext cx="542708" cy="542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1354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515344F-2FC4-D73C-425E-8CDB84163BC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12</a:t>
            </a:fld>
            <a:endParaRPr lang="en-GB" sz="140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7B69D58-FE94-639A-5329-5C7A0CD9C2A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PT" dirty="0">
                <a:solidFill>
                  <a:schemeClr val="tx1"/>
                </a:solidFill>
              </a:rPr>
              <a:t>Análise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94A6B961-D57F-7F8C-3ED2-73FA0B2AD542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r>
              <a:rPr lang="pt-PT" dirty="0"/>
              <a:t>Análise de Dados em Tempo Real | Bárbara Pinto</a:t>
            </a:r>
          </a:p>
          <a:p>
            <a:endParaRPr lang="pt-PT" dirty="0"/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63CA981E-690E-203A-8B0D-3764775694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4506" y="77559"/>
            <a:ext cx="2746344" cy="4831530"/>
          </a:xfrm>
          <a:prstGeom prst="rect">
            <a:avLst/>
          </a:prstGeom>
        </p:spPr>
      </p:pic>
      <p:sp>
        <p:nvSpPr>
          <p:cNvPr id="6" name="Title 4">
            <a:extLst>
              <a:ext uri="{FF2B5EF4-FFF2-40B4-BE49-F238E27FC236}">
                <a16:creationId xmlns:a16="http://schemas.microsoft.com/office/drawing/2014/main" id="{8B35D190-3D7E-EE57-9642-BBCB8AED4B6C}"/>
              </a:ext>
            </a:extLst>
          </p:cNvPr>
          <p:cNvSpPr txBox="1">
            <a:spLocks/>
          </p:cNvSpPr>
          <p:nvPr/>
        </p:nvSpPr>
        <p:spPr>
          <a:xfrm>
            <a:off x="312725" y="602245"/>
            <a:ext cx="8537400" cy="4635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0" marR="0" lv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8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8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8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8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8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8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8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800"/>
            </a:lvl9pPr>
          </a:lstStyle>
          <a:p>
            <a:r>
              <a:rPr lang="pt-PT" dirty="0"/>
              <a:t>Domínio do Problema</a:t>
            </a:r>
          </a:p>
        </p:txBody>
      </p:sp>
    </p:spTree>
    <p:extLst>
      <p:ext uri="{BB962C8B-B14F-4D97-AF65-F5344CB8AC3E}">
        <p14:creationId xmlns:p14="http://schemas.microsoft.com/office/powerpoint/2010/main" val="14217214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515344F-2FC4-D73C-425E-8CDB84163BC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13</a:t>
            </a:fld>
            <a:endParaRPr lang="en-GB" sz="140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7B69D58-FE94-639A-5329-5C7A0CD9C2A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PT" dirty="0">
                <a:solidFill>
                  <a:schemeClr val="tx1"/>
                </a:solidFill>
              </a:rPr>
              <a:t>Análise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94A6B961-D57F-7F8C-3ED2-73FA0B2AD542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r>
              <a:rPr lang="pt-PT" dirty="0"/>
              <a:t>Análise de Dados em Tempo Real | Bárbara Pinto</a:t>
            </a:r>
          </a:p>
          <a:p>
            <a:endParaRPr lang="pt-PT" dirty="0"/>
          </a:p>
        </p:txBody>
      </p:sp>
      <p:pic>
        <p:nvPicPr>
          <p:cNvPr id="8" name="Picture 7" descr="A diagram of a diagram&#10;&#10;Description automatically generated">
            <a:extLst>
              <a:ext uri="{FF2B5EF4-FFF2-40B4-BE49-F238E27FC236}">
                <a16:creationId xmlns:a16="http://schemas.microsoft.com/office/drawing/2014/main" id="{CD32541D-CC4A-685B-CD96-2752DA666D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3199" y="868680"/>
            <a:ext cx="4906926" cy="3672575"/>
          </a:xfrm>
          <a:prstGeom prst="rect">
            <a:avLst/>
          </a:prstGeom>
        </p:spPr>
      </p:pic>
      <p:sp>
        <p:nvSpPr>
          <p:cNvPr id="6" name="Title 4">
            <a:extLst>
              <a:ext uri="{FF2B5EF4-FFF2-40B4-BE49-F238E27FC236}">
                <a16:creationId xmlns:a16="http://schemas.microsoft.com/office/drawing/2014/main" id="{67852A4A-D478-1ED9-8928-EB6D75CA18ED}"/>
              </a:ext>
            </a:extLst>
          </p:cNvPr>
          <p:cNvSpPr txBox="1">
            <a:spLocks/>
          </p:cNvSpPr>
          <p:nvPr/>
        </p:nvSpPr>
        <p:spPr>
          <a:xfrm>
            <a:off x="312725" y="602245"/>
            <a:ext cx="8537400" cy="4635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0" marR="0" lv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8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8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8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8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8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8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8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800"/>
            </a:lvl9pPr>
          </a:lstStyle>
          <a:p>
            <a:r>
              <a:rPr lang="pt-PT" dirty="0"/>
              <a:t>Requisitos Funcionais</a:t>
            </a:r>
          </a:p>
        </p:txBody>
      </p:sp>
    </p:spTree>
    <p:extLst>
      <p:ext uri="{BB962C8B-B14F-4D97-AF65-F5344CB8AC3E}">
        <p14:creationId xmlns:p14="http://schemas.microsoft.com/office/powerpoint/2010/main" val="35385624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515344F-2FC4-D73C-425E-8CDB84163BC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14</a:t>
            </a:fld>
            <a:endParaRPr lang="en-GB" sz="140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7B69D58-FE94-639A-5329-5C7A0CD9C2A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PT" dirty="0">
                <a:solidFill>
                  <a:schemeClr val="tx1"/>
                </a:solidFill>
              </a:rPr>
              <a:t>Análise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94A6B961-D57F-7F8C-3ED2-73FA0B2AD542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r>
              <a:rPr lang="pt-PT" dirty="0"/>
              <a:t>Análise de Dados em Tempo Real | Bárbara Pinto</a:t>
            </a:r>
          </a:p>
          <a:p>
            <a:endParaRPr lang="pt-PT" dirty="0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D51DD598-C540-A974-A165-EFC6E99BB9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5859216"/>
              </p:ext>
            </p:extLst>
          </p:nvPr>
        </p:nvGraphicFramePr>
        <p:xfrm>
          <a:off x="312725" y="1161671"/>
          <a:ext cx="8220075" cy="349504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1769319">
                  <a:extLst>
                    <a:ext uri="{9D8B030D-6E8A-4147-A177-3AD203B41FA5}">
                      <a16:colId xmlns:a16="http://schemas.microsoft.com/office/drawing/2014/main" val="2710359888"/>
                    </a:ext>
                  </a:extLst>
                </a:gridCol>
                <a:gridCol w="1411464">
                  <a:extLst>
                    <a:ext uri="{9D8B030D-6E8A-4147-A177-3AD203B41FA5}">
                      <a16:colId xmlns:a16="http://schemas.microsoft.com/office/drawing/2014/main" val="647257252"/>
                    </a:ext>
                  </a:extLst>
                </a:gridCol>
                <a:gridCol w="5039292">
                  <a:extLst>
                    <a:ext uri="{9D8B030D-6E8A-4147-A177-3AD203B41FA5}">
                      <a16:colId xmlns:a16="http://schemas.microsoft.com/office/drawing/2014/main" val="4732599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PT" dirty="0"/>
                        <a:t>Categoria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dirty="0" err="1"/>
                        <a:t>Sub-categoria</a:t>
                      </a:r>
                      <a:endParaRPr lang="pt-P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dirty="0"/>
                        <a:t>Descrição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5432482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r>
                        <a:rPr lang="pt-PT" dirty="0"/>
                        <a:t>Funcionalidade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dirty="0"/>
                        <a:t>Auditoria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dirty="0"/>
                        <a:t>Registo de carimbos data/hora no final da execução de uma dada fase do processo.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7511195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pt-P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dirty="0"/>
                        <a:t>Reporte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dirty="0"/>
                        <a:t>Geração de gráficos de tempo de execução e latência.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704627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pt-P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dirty="0"/>
                        <a:t>Atualização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dirty="0"/>
                        <a:t>Automática e em tempo real.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950193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r>
                        <a:rPr lang="pt-PT" dirty="0"/>
                        <a:t>Confiabilidade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dirty="0"/>
                        <a:t>Tolerância a falhas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dirty="0"/>
                        <a:t>Lógica de </a:t>
                      </a:r>
                      <a:r>
                        <a:rPr lang="pt-PT" dirty="0" err="1"/>
                        <a:t>checkpointing</a:t>
                      </a:r>
                      <a:r>
                        <a:rPr lang="pt-PT" dirty="0"/>
                        <a:t> para recuperar de falhas.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185650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pt-P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dirty="0"/>
                        <a:t>Concorrência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dirty="0"/>
                        <a:t>Consultas e manipulações concorrentes de dados.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771723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pt-P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dirty="0"/>
                        <a:t>Replicação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dirty="0"/>
                        <a:t>Registo de todo o histórico de dados ingeridos antes de processamento.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94945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PT" dirty="0"/>
                        <a:t>Desempenho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dirty="0"/>
                        <a:t>Tempo real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dirty="0"/>
                        <a:t>Latência de consulta ao sistema de recomendação &lt;= 1 segundo.</a:t>
                      </a:r>
                    </a:p>
                    <a:p>
                      <a:r>
                        <a:rPr lang="pt-PT" dirty="0"/>
                        <a:t>Latência total do processo &lt;= 5 segundos.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5267465"/>
                  </a:ext>
                </a:extLst>
              </a:tr>
            </a:tbl>
          </a:graphicData>
        </a:graphic>
      </p:graphicFrame>
      <p:sp>
        <p:nvSpPr>
          <p:cNvPr id="7" name="Title 4">
            <a:extLst>
              <a:ext uri="{FF2B5EF4-FFF2-40B4-BE49-F238E27FC236}">
                <a16:creationId xmlns:a16="http://schemas.microsoft.com/office/drawing/2014/main" id="{2DF5DAA7-A7F1-45B9-2DB0-6B1B9526B97F}"/>
              </a:ext>
            </a:extLst>
          </p:cNvPr>
          <p:cNvSpPr txBox="1">
            <a:spLocks/>
          </p:cNvSpPr>
          <p:nvPr/>
        </p:nvSpPr>
        <p:spPr>
          <a:xfrm>
            <a:off x="312725" y="602245"/>
            <a:ext cx="8537400" cy="4635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0" marR="0" lv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8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8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8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8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8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8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8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800"/>
            </a:lvl9pPr>
          </a:lstStyle>
          <a:p>
            <a:r>
              <a:rPr lang="pt-PT" dirty="0"/>
              <a:t>Requisitos Não Funcionais</a:t>
            </a:r>
          </a:p>
        </p:txBody>
      </p:sp>
    </p:spTree>
    <p:extLst>
      <p:ext uri="{BB962C8B-B14F-4D97-AF65-F5344CB8AC3E}">
        <p14:creationId xmlns:p14="http://schemas.microsoft.com/office/powerpoint/2010/main" val="28750342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4" name="Google Shape;64;p9"/>
          <p:cNvCxnSpPr/>
          <p:nvPr/>
        </p:nvCxnSpPr>
        <p:spPr>
          <a:xfrm>
            <a:off x="7069345" y="2455039"/>
            <a:ext cx="592200" cy="0"/>
          </a:xfrm>
          <a:prstGeom prst="straightConnector1">
            <a:avLst/>
          </a:prstGeom>
          <a:noFill/>
          <a:ln w="38100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" name="Google Shape;63;p9">
            <a:extLst>
              <a:ext uri="{FF2B5EF4-FFF2-40B4-BE49-F238E27FC236}">
                <a16:creationId xmlns:a16="http://schemas.microsoft.com/office/drawing/2014/main" id="{36E2B05D-9497-EF46-AA1F-7E24728AB47E}"/>
              </a:ext>
            </a:extLst>
          </p:cNvPr>
          <p:cNvSpPr txBox="1"/>
          <p:nvPr/>
        </p:nvSpPr>
        <p:spPr>
          <a:xfrm>
            <a:off x="1032703" y="1901140"/>
            <a:ext cx="2058393" cy="11077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0000" bIns="91425" anchor="t" anchorCtr="0">
            <a:noAutofit/>
          </a:bodyPr>
          <a:lstStyle/>
          <a:p>
            <a:pPr marL="69500" lvl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1400"/>
            </a:pPr>
            <a:r>
              <a:rPr lang="pt-PT" sz="2400" b="1" dirty="0">
                <a:latin typeface="Montserrat Black" panose="020F0502020204030204" pitchFamily="2" charset="0"/>
                <a:ea typeface="Open Sans"/>
                <a:cs typeface="Open Sans"/>
                <a:sym typeface="Open Sans"/>
              </a:rPr>
              <a:t>04</a:t>
            </a:r>
          </a:p>
          <a:p>
            <a:pPr marL="69500" lvl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1400"/>
            </a:pPr>
            <a:r>
              <a:rPr lang="pt-PT" sz="2400" dirty="0">
                <a:latin typeface="Montserrat Light" panose="00000400000000000000" pitchFamily="2" charset="0"/>
                <a:ea typeface="Open Sans"/>
                <a:cs typeface="Open Sans"/>
                <a:sym typeface="Open Sans"/>
              </a:rPr>
              <a:t>Desenho</a:t>
            </a:r>
            <a:endParaRPr lang="en-GB" sz="2400" dirty="0">
              <a:latin typeface="Montserrat Light" panose="00000400000000000000" pitchFamily="2" charset="0"/>
              <a:ea typeface="Open Sans"/>
              <a:cs typeface="Open Sans"/>
              <a:sym typeface="Open Sans"/>
            </a:endParaRPr>
          </a:p>
          <a:p>
            <a:pPr marL="388800" lvl="0" indent="-319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1400"/>
              <a:buFont typeface="Open Sans"/>
              <a:buAutoNum type="arabicPeriod"/>
            </a:pPr>
            <a:endParaRPr sz="2400" dirty="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" name="Imagem 5" descr="A black background with orange and grey text&#10;&#10;Description automatically generated">
            <a:extLst>
              <a:ext uri="{FF2B5EF4-FFF2-40B4-BE49-F238E27FC236}">
                <a16:creationId xmlns:a16="http://schemas.microsoft.com/office/drawing/2014/main" id="{32B420A8-C605-21DE-643A-C9B552CBD3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7710" y="4491884"/>
            <a:ext cx="1714034" cy="651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778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515344F-2FC4-D73C-425E-8CDB84163BC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16</a:t>
            </a:fld>
            <a:endParaRPr lang="en-GB" sz="140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7B69D58-FE94-639A-5329-5C7A0CD9C2A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PT" dirty="0">
                <a:solidFill>
                  <a:schemeClr val="tx1"/>
                </a:solidFill>
              </a:rPr>
              <a:t>Desenho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94A6B961-D57F-7F8C-3ED2-73FA0B2AD542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r>
              <a:rPr lang="pt-PT" dirty="0"/>
              <a:t>Análise de Dados em Tempo Real | Bárbara Pinto</a:t>
            </a:r>
          </a:p>
          <a:p>
            <a:endParaRPr lang="pt-PT" dirty="0"/>
          </a:p>
        </p:txBody>
      </p:sp>
      <p:pic>
        <p:nvPicPr>
          <p:cNvPr id="8" name="Picture 7" descr="A diagram of a software flow&#10;&#10;Description automatically generated">
            <a:extLst>
              <a:ext uri="{FF2B5EF4-FFF2-40B4-BE49-F238E27FC236}">
                <a16:creationId xmlns:a16="http://schemas.microsoft.com/office/drawing/2014/main" id="{918C74DA-7652-CF51-E9B4-FCEBE1E0E1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181" y="1141702"/>
            <a:ext cx="7005637" cy="3290639"/>
          </a:xfrm>
          <a:prstGeom prst="rect">
            <a:avLst/>
          </a:prstGeom>
        </p:spPr>
      </p:pic>
      <p:sp>
        <p:nvSpPr>
          <p:cNvPr id="6" name="Title 4">
            <a:extLst>
              <a:ext uri="{FF2B5EF4-FFF2-40B4-BE49-F238E27FC236}">
                <a16:creationId xmlns:a16="http://schemas.microsoft.com/office/drawing/2014/main" id="{1B8F2A1E-A125-1033-89DD-72D7445CC091}"/>
              </a:ext>
            </a:extLst>
          </p:cNvPr>
          <p:cNvSpPr txBox="1">
            <a:spLocks/>
          </p:cNvSpPr>
          <p:nvPr/>
        </p:nvSpPr>
        <p:spPr>
          <a:xfrm>
            <a:off x="312725" y="602245"/>
            <a:ext cx="8537400" cy="4635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0" marR="0" lv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8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8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8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8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8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8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8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800"/>
            </a:lvl9pPr>
          </a:lstStyle>
          <a:p>
            <a:r>
              <a:rPr lang="pt-PT" dirty="0"/>
              <a:t>Arquitetura Global</a:t>
            </a:r>
          </a:p>
        </p:txBody>
      </p:sp>
    </p:spTree>
    <p:extLst>
      <p:ext uri="{BB962C8B-B14F-4D97-AF65-F5344CB8AC3E}">
        <p14:creationId xmlns:p14="http://schemas.microsoft.com/office/powerpoint/2010/main" val="41540688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515344F-2FC4-D73C-425E-8CDB84163BC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17</a:t>
            </a:fld>
            <a:endParaRPr lang="en-GB" sz="140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7B69D58-FE94-639A-5329-5C7A0CD9C2A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PT" dirty="0">
                <a:solidFill>
                  <a:schemeClr val="tx1"/>
                </a:solidFill>
              </a:rPr>
              <a:t>Desenho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94A6B961-D57F-7F8C-3ED2-73FA0B2AD542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r>
              <a:rPr lang="pt-PT" dirty="0"/>
              <a:t>Análise de Dados em Tempo Real | Bárbara Pinto</a:t>
            </a:r>
          </a:p>
          <a:p>
            <a:endParaRPr lang="pt-PT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C0DC7E0-B383-37A8-314B-82767E2DC2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300" y="1019943"/>
            <a:ext cx="8537400" cy="463500"/>
          </a:xfrm>
        </p:spPr>
        <p:txBody>
          <a:bodyPr/>
          <a:lstStyle/>
          <a:p>
            <a:r>
              <a:rPr lang="pt-PT" sz="1800" dirty="0"/>
              <a:t>Vista Detalhada</a:t>
            </a:r>
          </a:p>
        </p:txBody>
      </p:sp>
      <p:pic>
        <p:nvPicPr>
          <p:cNvPr id="8" name="Picture 7" descr="A diagram of a software flow&#10;&#10;Description automatically generated">
            <a:extLst>
              <a:ext uri="{FF2B5EF4-FFF2-40B4-BE49-F238E27FC236}">
                <a16:creationId xmlns:a16="http://schemas.microsoft.com/office/drawing/2014/main" id="{918C74DA-7652-CF51-E9B4-FCEBE1E0E1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206719"/>
            <a:ext cx="4329112" cy="2033440"/>
          </a:xfrm>
          <a:prstGeom prst="rect">
            <a:avLst/>
          </a:prstGeom>
        </p:spPr>
      </p:pic>
      <p:pic>
        <p:nvPicPr>
          <p:cNvPr id="7" name="Picture 6" descr="A diagram of a diagram of a data processing process&#10;&#10;Description automatically generated">
            <a:extLst>
              <a:ext uri="{FF2B5EF4-FFF2-40B4-BE49-F238E27FC236}">
                <a16:creationId xmlns:a16="http://schemas.microsoft.com/office/drawing/2014/main" id="{E22BD782-9551-F230-8AD8-7B6F0EFF99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300" y="1995957"/>
            <a:ext cx="5229225" cy="2324100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039A8F9-758D-3FBB-CEED-3B0145544BCE}"/>
              </a:ext>
            </a:extLst>
          </p:cNvPr>
          <p:cNvCxnSpPr>
            <a:cxnSpLocks/>
          </p:cNvCxnSpPr>
          <p:nvPr/>
        </p:nvCxnSpPr>
        <p:spPr>
          <a:xfrm flipH="1">
            <a:off x="600075" y="403369"/>
            <a:ext cx="7343775" cy="1592588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2898517-3EC7-F785-0A42-448DAFD60B6D}"/>
              </a:ext>
            </a:extLst>
          </p:cNvPr>
          <p:cNvCxnSpPr>
            <a:cxnSpLocks/>
          </p:cNvCxnSpPr>
          <p:nvPr/>
        </p:nvCxnSpPr>
        <p:spPr>
          <a:xfrm flipH="1">
            <a:off x="6013750" y="1437640"/>
            <a:ext cx="2718770" cy="283627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9565340D-47B3-764C-4427-7FFF2B750AF3}"/>
              </a:ext>
            </a:extLst>
          </p:cNvPr>
          <p:cNvSpPr/>
          <p:nvPr/>
        </p:nvSpPr>
        <p:spPr>
          <a:xfrm>
            <a:off x="7258050" y="403369"/>
            <a:ext cx="1582650" cy="1368281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DF666EA3-A900-F8E6-E6AF-FDEEA46633B4}"/>
              </a:ext>
            </a:extLst>
          </p:cNvPr>
          <p:cNvSpPr txBox="1">
            <a:spLocks/>
          </p:cNvSpPr>
          <p:nvPr/>
        </p:nvSpPr>
        <p:spPr>
          <a:xfrm>
            <a:off x="312725" y="602245"/>
            <a:ext cx="8537400" cy="4635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0" marR="0" lv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8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8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8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8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8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8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8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800"/>
            </a:lvl9pPr>
          </a:lstStyle>
          <a:p>
            <a:r>
              <a:rPr lang="pt-PT" dirty="0"/>
              <a:t>Arquitetura Global</a:t>
            </a:r>
          </a:p>
        </p:txBody>
      </p:sp>
    </p:spTree>
    <p:extLst>
      <p:ext uri="{BB962C8B-B14F-4D97-AF65-F5344CB8AC3E}">
        <p14:creationId xmlns:p14="http://schemas.microsoft.com/office/powerpoint/2010/main" val="7853502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4" name="Google Shape;64;p9"/>
          <p:cNvCxnSpPr/>
          <p:nvPr/>
        </p:nvCxnSpPr>
        <p:spPr>
          <a:xfrm>
            <a:off x="7069345" y="2455039"/>
            <a:ext cx="592200" cy="0"/>
          </a:xfrm>
          <a:prstGeom prst="straightConnector1">
            <a:avLst/>
          </a:prstGeom>
          <a:noFill/>
          <a:ln w="38100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" name="Google Shape;63;p9">
            <a:extLst>
              <a:ext uri="{FF2B5EF4-FFF2-40B4-BE49-F238E27FC236}">
                <a16:creationId xmlns:a16="http://schemas.microsoft.com/office/drawing/2014/main" id="{36E2B05D-9497-EF46-AA1F-7E24728AB47E}"/>
              </a:ext>
            </a:extLst>
          </p:cNvPr>
          <p:cNvSpPr txBox="1"/>
          <p:nvPr/>
        </p:nvSpPr>
        <p:spPr>
          <a:xfrm>
            <a:off x="835742" y="1901140"/>
            <a:ext cx="2589651" cy="11077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0000" bIns="91425" anchor="t" anchorCtr="0">
            <a:noAutofit/>
          </a:bodyPr>
          <a:lstStyle/>
          <a:p>
            <a:pPr marL="69500" lvl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1400"/>
            </a:pPr>
            <a:r>
              <a:rPr lang="pt-PT" sz="2400" b="1" dirty="0">
                <a:latin typeface="Montserrat Black" panose="020F0502020204030204" pitchFamily="2" charset="0"/>
                <a:ea typeface="Open Sans"/>
                <a:cs typeface="Open Sans"/>
                <a:sym typeface="Open Sans"/>
              </a:rPr>
              <a:t>05</a:t>
            </a:r>
          </a:p>
          <a:p>
            <a:pPr marL="69500" lvl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1400"/>
            </a:pPr>
            <a:r>
              <a:rPr lang="pt-PT" sz="2400" dirty="0">
                <a:latin typeface="Montserrat Light" panose="00000400000000000000" pitchFamily="2" charset="0"/>
                <a:ea typeface="Open Sans"/>
                <a:cs typeface="Open Sans"/>
                <a:sym typeface="Open Sans"/>
              </a:rPr>
              <a:t>Implementação</a:t>
            </a:r>
            <a:endParaRPr lang="en-GB" sz="2400" dirty="0">
              <a:latin typeface="Montserrat Light" panose="00000400000000000000" pitchFamily="2" charset="0"/>
              <a:ea typeface="Open Sans"/>
              <a:cs typeface="Open Sans"/>
              <a:sym typeface="Open Sans"/>
            </a:endParaRPr>
          </a:p>
          <a:p>
            <a:pPr marL="388800" lvl="0" indent="-319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1400"/>
              <a:buFont typeface="Open Sans"/>
              <a:buAutoNum type="arabicPeriod"/>
            </a:pPr>
            <a:endParaRPr sz="2400" dirty="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" name="Google Shape;73;p10">
            <a:extLst>
              <a:ext uri="{FF2B5EF4-FFF2-40B4-BE49-F238E27FC236}">
                <a16:creationId xmlns:a16="http://schemas.microsoft.com/office/drawing/2014/main" id="{557F1F6F-055F-B516-1BF1-7EC92C8023E8}"/>
              </a:ext>
            </a:extLst>
          </p:cNvPr>
          <p:cNvSpPr txBox="1">
            <a:spLocks/>
          </p:cNvSpPr>
          <p:nvPr/>
        </p:nvSpPr>
        <p:spPr>
          <a:xfrm>
            <a:off x="3932517" y="1047282"/>
            <a:ext cx="4860081" cy="3048935"/>
          </a:xfrm>
          <a:prstGeom prst="rect">
            <a:avLst/>
          </a:prstGeom>
          <a:solidFill>
            <a:srgbClr val="CCCCCC">
              <a:alpha val="0"/>
            </a:srgbClr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 defTabSz="795528">
              <a:lnSpc>
                <a:spcPct val="150000"/>
              </a:lnSpc>
              <a:spcAft>
                <a:spcPts val="600"/>
              </a:spcAft>
              <a:buClr>
                <a:schemeClr val="dk1"/>
              </a:buClr>
              <a:buFont typeface="+mj-lt"/>
              <a:buAutoNum type="arabicPeriod"/>
            </a:pPr>
            <a:r>
              <a:rPr lang="pt-PT" sz="1800" dirty="0">
                <a:solidFill>
                  <a:schemeClr val="tx1"/>
                </a:solidFill>
                <a:latin typeface="Montserrat Light" panose="00000400000000000000" pitchFamily="2" charset="0"/>
                <a:ea typeface="Montserrat SemiBold"/>
                <a:sym typeface="Montserrat SemiBold"/>
              </a:rPr>
              <a:t>Tecnologias Utilizadas</a:t>
            </a:r>
          </a:p>
          <a:p>
            <a:pPr marL="342900" indent="-342900" defTabSz="795528">
              <a:lnSpc>
                <a:spcPct val="150000"/>
              </a:lnSpc>
              <a:spcAft>
                <a:spcPts val="600"/>
              </a:spcAft>
              <a:buClr>
                <a:schemeClr val="dk1"/>
              </a:buClr>
              <a:buFont typeface="+mj-lt"/>
              <a:buAutoNum type="arabicPeriod"/>
            </a:pPr>
            <a:r>
              <a:rPr lang="pt-PT" sz="1800" dirty="0">
                <a:solidFill>
                  <a:schemeClr val="tx1"/>
                </a:solidFill>
                <a:latin typeface="Montserrat Light" panose="00000400000000000000" pitchFamily="2" charset="0"/>
                <a:ea typeface="Montserrat SemiBold"/>
                <a:cs typeface="Montserrat SemiBold"/>
                <a:sym typeface="Montserrat SemiBold"/>
              </a:rPr>
              <a:t>Funcionalidades Implementadas</a:t>
            </a:r>
          </a:p>
          <a:p>
            <a:pPr marL="342900" indent="-342900" defTabSz="795528">
              <a:lnSpc>
                <a:spcPct val="150000"/>
              </a:lnSpc>
              <a:spcAft>
                <a:spcPts val="600"/>
              </a:spcAft>
              <a:buClr>
                <a:schemeClr val="dk1"/>
              </a:buClr>
              <a:buFont typeface="+mj-lt"/>
              <a:buAutoNum type="arabicPeriod"/>
            </a:pPr>
            <a:r>
              <a:rPr lang="pt-PT" sz="1800" dirty="0">
                <a:solidFill>
                  <a:schemeClr val="tx1"/>
                </a:solidFill>
                <a:latin typeface="Montserrat Light" panose="00000400000000000000" pitchFamily="2" charset="0"/>
                <a:ea typeface="Montserrat SemiBold"/>
                <a:cs typeface="Montserrat SemiBold"/>
                <a:sym typeface="Montserrat SemiBold"/>
              </a:rPr>
              <a:t>Avaliação da solução</a:t>
            </a:r>
          </a:p>
        </p:txBody>
      </p:sp>
      <p:pic>
        <p:nvPicPr>
          <p:cNvPr id="2" name="Imagem 5" descr="A black background with orange and grey text&#10;&#10;Description automatically generated">
            <a:extLst>
              <a:ext uri="{FF2B5EF4-FFF2-40B4-BE49-F238E27FC236}">
                <a16:creationId xmlns:a16="http://schemas.microsoft.com/office/drawing/2014/main" id="{128E333C-D8C6-1F4A-6321-996B40D965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7710" y="4491884"/>
            <a:ext cx="1714034" cy="651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20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4" name="Google Shape;64;p9"/>
          <p:cNvCxnSpPr/>
          <p:nvPr/>
        </p:nvCxnSpPr>
        <p:spPr>
          <a:xfrm>
            <a:off x="7069345" y="2455039"/>
            <a:ext cx="592200" cy="0"/>
          </a:xfrm>
          <a:prstGeom prst="straightConnector1">
            <a:avLst/>
          </a:prstGeom>
          <a:noFill/>
          <a:ln w="38100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" name="Google Shape;63;p9">
            <a:extLst>
              <a:ext uri="{FF2B5EF4-FFF2-40B4-BE49-F238E27FC236}">
                <a16:creationId xmlns:a16="http://schemas.microsoft.com/office/drawing/2014/main" id="{36E2B05D-9497-EF46-AA1F-7E24728AB47E}"/>
              </a:ext>
            </a:extLst>
          </p:cNvPr>
          <p:cNvSpPr txBox="1"/>
          <p:nvPr/>
        </p:nvSpPr>
        <p:spPr>
          <a:xfrm>
            <a:off x="917915" y="1018005"/>
            <a:ext cx="2058393" cy="11077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0000" bIns="91425" anchor="t" anchorCtr="0">
            <a:noAutofit/>
          </a:bodyPr>
          <a:lstStyle/>
          <a:p>
            <a:pPr marL="69500" lvl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1400"/>
            </a:pPr>
            <a:r>
              <a:rPr lang="pt-PT" b="1" dirty="0">
                <a:latin typeface="Montserrat Black" panose="020F0502020204030204" pitchFamily="2" charset="0"/>
                <a:ea typeface="Open Sans"/>
                <a:cs typeface="Open Sans"/>
                <a:sym typeface="Open Sans"/>
              </a:rPr>
              <a:t>01</a:t>
            </a:r>
          </a:p>
          <a:p>
            <a:pPr marL="69500" lvl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1400"/>
            </a:pPr>
            <a:r>
              <a:rPr lang="pt-PT" dirty="0">
                <a:latin typeface="Montserrat Light" panose="00000400000000000000" pitchFamily="2" charset="0"/>
                <a:ea typeface="Open Sans"/>
                <a:cs typeface="Open Sans"/>
                <a:sym typeface="Open Sans"/>
              </a:rPr>
              <a:t>Introdução</a:t>
            </a:r>
            <a:endParaRPr lang="en-GB" dirty="0">
              <a:latin typeface="Montserrat Light" panose="00000400000000000000" pitchFamily="2" charset="0"/>
              <a:ea typeface="Open Sans"/>
              <a:cs typeface="Open Sans"/>
              <a:sym typeface="Open Sans"/>
            </a:endParaRPr>
          </a:p>
          <a:p>
            <a:pPr marL="388800" lvl="0" indent="-319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1400"/>
              <a:buFont typeface="Open Sans"/>
              <a:buAutoNum type="arabicPeriod"/>
            </a:pPr>
            <a:endParaRPr dirty="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" name="Google Shape;73;p10">
            <a:extLst>
              <a:ext uri="{FF2B5EF4-FFF2-40B4-BE49-F238E27FC236}">
                <a16:creationId xmlns:a16="http://schemas.microsoft.com/office/drawing/2014/main" id="{C5ED8D6A-1BE8-A62F-70F6-5937AF1D0E6A}"/>
              </a:ext>
            </a:extLst>
          </p:cNvPr>
          <p:cNvSpPr txBox="1">
            <a:spLocks/>
          </p:cNvSpPr>
          <p:nvPr/>
        </p:nvSpPr>
        <p:spPr>
          <a:xfrm>
            <a:off x="661056" y="418659"/>
            <a:ext cx="4860081" cy="557206"/>
          </a:xfrm>
          <a:prstGeom prst="rect">
            <a:avLst/>
          </a:prstGeom>
          <a:solidFill>
            <a:srgbClr val="CCCCCC">
              <a:alpha val="0"/>
            </a:srgbClr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defTabSz="795528">
              <a:lnSpc>
                <a:spcPct val="150000"/>
              </a:lnSpc>
              <a:spcAft>
                <a:spcPts val="600"/>
              </a:spcAft>
              <a:buClr>
                <a:schemeClr val="dk1"/>
              </a:buClr>
            </a:pPr>
            <a:r>
              <a:rPr lang="pt-PT" sz="2090" b="1" i="0" u="none" strike="noStrike" kern="1200" cap="none" dirty="0">
                <a:solidFill>
                  <a:schemeClr val="tx1"/>
                </a:solidFill>
                <a:latin typeface="Montserrat SemiBold"/>
                <a:ea typeface="Arial"/>
                <a:cs typeface="Arial"/>
                <a:sym typeface="Montserrat SemiBold"/>
              </a:rPr>
              <a:t>Índice</a:t>
            </a:r>
            <a:endParaRPr lang="pt-PT" sz="2090" b="1" dirty="0">
              <a:solidFill>
                <a:schemeClr val="tx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7" name="Google Shape;63;p9">
            <a:extLst>
              <a:ext uri="{FF2B5EF4-FFF2-40B4-BE49-F238E27FC236}">
                <a16:creationId xmlns:a16="http://schemas.microsoft.com/office/drawing/2014/main" id="{20CD83AF-258C-3200-B340-5CA46914BA80}"/>
              </a:ext>
            </a:extLst>
          </p:cNvPr>
          <p:cNvSpPr txBox="1"/>
          <p:nvPr/>
        </p:nvSpPr>
        <p:spPr>
          <a:xfrm>
            <a:off x="3542803" y="1018005"/>
            <a:ext cx="2058393" cy="11077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0000" bIns="91425" anchor="t" anchorCtr="0">
            <a:noAutofit/>
          </a:bodyPr>
          <a:lstStyle/>
          <a:p>
            <a:pPr marL="69500" lvl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1400"/>
            </a:pPr>
            <a:r>
              <a:rPr lang="pt-PT" b="1" dirty="0">
                <a:latin typeface="Montserrat Black" panose="020F0502020204030204" pitchFamily="2" charset="0"/>
                <a:ea typeface="Open Sans"/>
                <a:cs typeface="Open Sans"/>
                <a:sym typeface="Open Sans"/>
              </a:rPr>
              <a:t>02</a:t>
            </a:r>
          </a:p>
          <a:p>
            <a:pPr marL="69500" lvl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1400"/>
            </a:pPr>
            <a:r>
              <a:rPr lang="pt-PT" dirty="0">
                <a:latin typeface="Montserrat Light" panose="00000400000000000000" pitchFamily="2" charset="0"/>
                <a:ea typeface="Open Sans"/>
                <a:cs typeface="Open Sans"/>
                <a:sym typeface="Open Sans"/>
              </a:rPr>
              <a:t>Estado da Arte</a:t>
            </a:r>
            <a:endParaRPr lang="en-GB" dirty="0">
              <a:latin typeface="Montserrat Light" panose="00000400000000000000" pitchFamily="2" charset="0"/>
              <a:ea typeface="Open Sans"/>
              <a:cs typeface="Open Sans"/>
              <a:sym typeface="Open Sans"/>
            </a:endParaRPr>
          </a:p>
          <a:p>
            <a:pPr marL="6950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1400"/>
            </a:pPr>
            <a:endParaRPr dirty="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" name="Google Shape;63;p9">
            <a:extLst>
              <a:ext uri="{FF2B5EF4-FFF2-40B4-BE49-F238E27FC236}">
                <a16:creationId xmlns:a16="http://schemas.microsoft.com/office/drawing/2014/main" id="{CFBB2A0F-7A23-53C8-5FEA-F4BF09F5B72C}"/>
              </a:ext>
            </a:extLst>
          </p:cNvPr>
          <p:cNvSpPr txBox="1"/>
          <p:nvPr/>
        </p:nvSpPr>
        <p:spPr>
          <a:xfrm>
            <a:off x="6167692" y="1018005"/>
            <a:ext cx="2058393" cy="11077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0000" bIns="91425" anchor="t" anchorCtr="0">
            <a:noAutofit/>
          </a:bodyPr>
          <a:lstStyle/>
          <a:p>
            <a:pPr marL="69500" lvl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1400"/>
            </a:pPr>
            <a:r>
              <a:rPr lang="pt-PT" b="1" dirty="0">
                <a:latin typeface="Montserrat Black" panose="020F0502020204030204" pitchFamily="2" charset="0"/>
                <a:ea typeface="Open Sans"/>
                <a:cs typeface="Open Sans"/>
                <a:sym typeface="Open Sans"/>
              </a:rPr>
              <a:t>03</a:t>
            </a:r>
          </a:p>
          <a:p>
            <a:pPr marL="69500" lvl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1400"/>
            </a:pPr>
            <a:r>
              <a:rPr lang="pt-PT" dirty="0">
                <a:latin typeface="Montserrat Light" panose="00000400000000000000" pitchFamily="2" charset="0"/>
                <a:ea typeface="Open Sans"/>
                <a:cs typeface="Open Sans"/>
                <a:sym typeface="Open Sans"/>
              </a:rPr>
              <a:t>Análise</a:t>
            </a:r>
            <a:endParaRPr lang="en-GB" dirty="0">
              <a:latin typeface="Montserrat Light" panose="00000400000000000000" pitchFamily="2" charset="0"/>
              <a:ea typeface="Open Sans"/>
              <a:cs typeface="Open Sans"/>
              <a:sym typeface="Open Sans"/>
            </a:endParaRPr>
          </a:p>
          <a:p>
            <a:pPr marL="6950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1400"/>
            </a:pPr>
            <a:endParaRPr dirty="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" name="Google Shape;63;p9">
            <a:extLst>
              <a:ext uri="{FF2B5EF4-FFF2-40B4-BE49-F238E27FC236}">
                <a16:creationId xmlns:a16="http://schemas.microsoft.com/office/drawing/2014/main" id="{8A1005EC-3271-CF7B-C7D7-FE3CBEF64C7F}"/>
              </a:ext>
            </a:extLst>
          </p:cNvPr>
          <p:cNvSpPr txBox="1"/>
          <p:nvPr/>
        </p:nvSpPr>
        <p:spPr>
          <a:xfrm>
            <a:off x="917914" y="2322043"/>
            <a:ext cx="2058393" cy="11077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0000" bIns="91425" anchor="t" anchorCtr="0">
            <a:noAutofit/>
          </a:bodyPr>
          <a:lstStyle/>
          <a:p>
            <a:pPr marL="69500" lvl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1400"/>
            </a:pPr>
            <a:r>
              <a:rPr lang="pt-PT" b="1" dirty="0">
                <a:latin typeface="Montserrat Black" panose="020F0502020204030204" pitchFamily="2" charset="0"/>
                <a:ea typeface="Open Sans"/>
                <a:cs typeface="Open Sans"/>
                <a:sym typeface="Open Sans"/>
              </a:rPr>
              <a:t>04</a:t>
            </a:r>
          </a:p>
          <a:p>
            <a:pPr marL="69500" lvl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1400"/>
            </a:pPr>
            <a:r>
              <a:rPr lang="pt-PT" dirty="0">
                <a:latin typeface="Montserrat Light" panose="00000400000000000000" pitchFamily="2" charset="0"/>
                <a:ea typeface="Open Sans"/>
                <a:cs typeface="Open Sans"/>
                <a:sym typeface="Open Sans"/>
              </a:rPr>
              <a:t>Desenho</a:t>
            </a:r>
            <a:endParaRPr lang="en-GB" dirty="0">
              <a:latin typeface="Montserrat Light" panose="00000400000000000000" pitchFamily="2" charset="0"/>
              <a:ea typeface="Open Sans"/>
              <a:cs typeface="Open Sans"/>
              <a:sym typeface="Open Sans"/>
            </a:endParaRPr>
          </a:p>
          <a:p>
            <a:pPr marL="6950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1400"/>
            </a:pPr>
            <a:endParaRPr dirty="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" name="Google Shape;63;p9">
            <a:extLst>
              <a:ext uri="{FF2B5EF4-FFF2-40B4-BE49-F238E27FC236}">
                <a16:creationId xmlns:a16="http://schemas.microsoft.com/office/drawing/2014/main" id="{15FD9DA1-292C-321E-BFBB-9BBDC48AA5F9}"/>
              </a:ext>
            </a:extLst>
          </p:cNvPr>
          <p:cNvSpPr txBox="1"/>
          <p:nvPr/>
        </p:nvSpPr>
        <p:spPr>
          <a:xfrm>
            <a:off x="3542803" y="2322044"/>
            <a:ext cx="2058393" cy="11077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0000" bIns="91425" anchor="t" anchorCtr="0">
            <a:noAutofit/>
          </a:bodyPr>
          <a:lstStyle/>
          <a:p>
            <a:pPr marL="69500" lvl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1400"/>
            </a:pPr>
            <a:r>
              <a:rPr lang="pt-PT" b="1" dirty="0">
                <a:latin typeface="Montserrat Black" panose="020F0502020204030204" pitchFamily="2" charset="0"/>
                <a:ea typeface="Open Sans"/>
                <a:cs typeface="Open Sans"/>
                <a:sym typeface="Open Sans"/>
              </a:rPr>
              <a:t>05</a:t>
            </a:r>
          </a:p>
          <a:p>
            <a:pPr marL="69500" lvl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1400"/>
            </a:pPr>
            <a:r>
              <a:rPr lang="pt-PT" dirty="0">
                <a:latin typeface="Montserrat Light" panose="00000400000000000000" pitchFamily="2" charset="0"/>
                <a:ea typeface="Open Sans"/>
                <a:cs typeface="Open Sans"/>
                <a:sym typeface="Open Sans"/>
              </a:rPr>
              <a:t>Implementação</a:t>
            </a:r>
            <a:endParaRPr lang="en-GB" dirty="0">
              <a:latin typeface="Montserrat Light" panose="00000400000000000000" pitchFamily="2" charset="0"/>
              <a:ea typeface="Open Sans"/>
              <a:cs typeface="Open Sans"/>
              <a:sym typeface="Open Sans"/>
            </a:endParaRPr>
          </a:p>
          <a:p>
            <a:pPr marL="6950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1400"/>
            </a:pPr>
            <a:endParaRPr dirty="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" name="Google Shape;63;p9">
            <a:extLst>
              <a:ext uri="{FF2B5EF4-FFF2-40B4-BE49-F238E27FC236}">
                <a16:creationId xmlns:a16="http://schemas.microsoft.com/office/drawing/2014/main" id="{905549B6-2BE8-1E5F-3DCB-B9F5EAA81DD5}"/>
              </a:ext>
            </a:extLst>
          </p:cNvPr>
          <p:cNvSpPr txBox="1"/>
          <p:nvPr/>
        </p:nvSpPr>
        <p:spPr>
          <a:xfrm>
            <a:off x="6167691" y="2322042"/>
            <a:ext cx="2058393" cy="11077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0000" bIns="91425" anchor="t" anchorCtr="0">
            <a:noAutofit/>
          </a:bodyPr>
          <a:lstStyle/>
          <a:p>
            <a:pPr marL="69500" lvl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1400"/>
            </a:pPr>
            <a:r>
              <a:rPr lang="pt-PT" b="1" dirty="0">
                <a:latin typeface="Montserrat Black" panose="020F0502020204030204" pitchFamily="2" charset="0"/>
                <a:ea typeface="Open Sans"/>
                <a:cs typeface="Open Sans"/>
                <a:sym typeface="Open Sans"/>
              </a:rPr>
              <a:t>06</a:t>
            </a:r>
          </a:p>
          <a:p>
            <a:pPr marL="69500" lvl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1400"/>
            </a:pPr>
            <a:r>
              <a:rPr lang="pt-PT" dirty="0">
                <a:latin typeface="Montserrat Light" panose="00000400000000000000" pitchFamily="2" charset="0"/>
                <a:ea typeface="Open Sans"/>
                <a:cs typeface="Open Sans"/>
                <a:sym typeface="Open Sans"/>
              </a:rPr>
              <a:t>Demo</a:t>
            </a:r>
            <a:endParaRPr lang="en-GB" dirty="0">
              <a:latin typeface="Montserrat Light" panose="00000400000000000000" pitchFamily="2" charset="0"/>
              <a:ea typeface="Open Sans"/>
              <a:cs typeface="Open Sans"/>
              <a:sym typeface="Open Sans"/>
            </a:endParaRPr>
          </a:p>
          <a:p>
            <a:pPr marL="6950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1400"/>
            </a:pPr>
            <a:endParaRPr dirty="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" name="Google Shape;63;p9">
            <a:extLst>
              <a:ext uri="{FF2B5EF4-FFF2-40B4-BE49-F238E27FC236}">
                <a16:creationId xmlns:a16="http://schemas.microsoft.com/office/drawing/2014/main" id="{CDC0429D-0C49-486E-8D9F-7A138EDA1C4C}"/>
              </a:ext>
            </a:extLst>
          </p:cNvPr>
          <p:cNvSpPr txBox="1"/>
          <p:nvPr/>
        </p:nvSpPr>
        <p:spPr>
          <a:xfrm>
            <a:off x="3542803" y="3626084"/>
            <a:ext cx="2058393" cy="11077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0000" bIns="91425" anchor="t" anchorCtr="0">
            <a:noAutofit/>
          </a:bodyPr>
          <a:lstStyle/>
          <a:p>
            <a:pPr marL="69500" lvl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1400"/>
            </a:pPr>
            <a:r>
              <a:rPr lang="pt-PT" b="1" dirty="0">
                <a:latin typeface="Montserrat Black" panose="020F0502020204030204" pitchFamily="2" charset="0"/>
                <a:ea typeface="Open Sans"/>
                <a:cs typeface="Open Sans"/>
                <a:sym typeface="Open Sans"/>
              </a:rPr>
              <a:t>07</a:t>
            </a:r>
          </a:p>
          <a:p>
            <a:pPr marL="69500" lvl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1400"/>
            </a:pPr>
            <a:r>
              <a:rPr lang="pt-PT" dirty="0">
                <a:latin typeface="Montserrat Light" panose="00000400000000000000" pitchFamily="2" charset="0"/>
                <a:ea typeface="Open Sans"/>
                <a:cs typeface="Open Sans"/>
                <a:sym typeface="Open Sans"/>
              </a:rPr>
              <a:t>Conclusões</a:t>
            </a:r>
            <a:endParaRPr lang="en-GB" dirty="0">
              <a:latin typeface="Montserrat Light" panose="00000400000000000000" pitchFamily="2" charset="0"/>
              <a:ea typeface="Open Sans"/>
              <a:cs typeface="Open Sans"/>
              <a:sym typeface="Open Sans"/>
            </a:endParaRPr>
          </a:p>
          <a:p>
            <a:pPr marL="6950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1400"/>
            </a:pPr>
            <a:endParaRPr dirty="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" name="Imagem 5" descr="A black background with orange and grey text&#10;&#10;Description automatically generated">
            <a:extLst>
              <a:ext uri="{FF2B5EF4-FFF2-40B4-BE49-F238E27FC236}">
                <a16:creationId xmlns:a16="http://schemas.microsoft.com/office/drawing/2014/main" id="{20C0DF1D-BC38-F707-1D01-1D38E520A4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7710" y="4491884"/>
            <a:ext cx="1714034" cy="6516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515344F-2FC4-D73C-425E-8CDB84163BC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19</a:t>
            </a:fld>
            <a:endParaRPr lang="en-GB" sz="140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7B69D58-FE94-639A-5329-5C7A0CD9C2A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PT" dirty="0">
                <a:solidFill>
                  <a:schemeClr val="tx1"/>
                </a:solidFill>
              </a:rPr>
              <a:t>Implementação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94A6B961-D57F-7F8C-3ED2-73FA0B2AD542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r>
              <a:rPr lang="pt-PT" dirty="0"/>
              <a:t>Análise de Dados em Tempo Real | Bárbara Pinto</a:t>
            </a:r>
          </a:p>
          <a:p>
            <a:endParaRPr lang="pt-PT" dirty="0"/>
          </a:p>
        </p:txBody>
      </p:sp>
      <p:graphicFrame>
        <p:nvGraphicFramePr>
          <p:cNvPr id="12" name="Table 16">
            <a:extLst>
              <a:ext uri="{FF2B5EF4-FFF2-40B4-BE49-F238E27FC236}">
                <a16:creationId xmlns:a16="http://schemas.microsoft.com/office/drawing/2014/main" id="{BAB594AB-FC96-56ED-F58F-70EA0205C9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1801403"/>
              </p:ext>
            </p:extLst>
          </p:nvPr>
        </p:nvGraphicFramePr>
        <p:xfrm>
          <a:off x="735330" y="1431156"/>
          <a:ext cx="7673340" cy="2659056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534668">
                  <a:extLst>
                    <a:ext uri="{9D8B030D-6E8A-4147-A177-3AD203B41FA5}">
                      <a16:colId xmlns:a16="http://schemas.microsoft.com/office/drawing/2014/main" val="4060889681"/>
                    </a:ext>
                  </a:extLst>
                </a:gridCol>
                <a:gridCol w="6138672">
                  <a:extLst>
                    <a:ext uri="{9D8B030D-6E8A-4147-A177-3AD203B41FA5}">
                      <a16:colId xmlns:a16="http://schemas.microsoft.com/office/drawing/2014/main" val="832515140"/>
                    </a:ext>
                  </a:extLst>
                </a:gridCol>
              </a:tblGrid>
              <a:tr h="664764">
                <a:tc>
                  <a:txBody>
                    <a:bodyPr/>
                    <a:lstStyle/>
                    <a:p>
                      <a:r>
                        <a:rPr lang="pt-PT" sz="1200" b="1" dirty="0">
                          <a:latin typeface="Montserrat Light" panose="00000400000000000000" pitchFamily="2" charset="0"/>
                        </a:rPr>
                        <a:t>Simulação de fluxo de dados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PT" sz="1200" dirty="0">
                        <a:latin typeface="Montserrat Light" panose="000004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909318"/>
                  </a:ext>
                </a:extLst>
              </a:tr>
              <a:tr h="664764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>
                          <a:latin typeface="Montserrat Light" panose="00000400000000000000" pitchFamily="2" charset="0"/>
                        </a:rPr>
                        <a:t>Ingest</a:t>
                      </a:r>
                      <a:r>
                        <a:rPr lang="pt-PT" sz="1200" b="1" dirty="0" err="1">
                          <a:latin typeface="Montserrat Light" panose="00000400000000000000" pitchFamily="2" charset="0"/>
                        </a:rPr>
                        <a:t>ão</a:t>
                      </a:r>
                      <a:endParaRPr lang="pt-PT" sz="1200" b="1" dirty="0">
                        <a:latin typeface="Montserrat Light" panose="00000400000000000000" pitchFamily="2" charset="0"/>
                      </a:endParaRPr>
                    </a:p>
                    <a:p>
                      <a:endParaRPr lang="pt-PT" sz="1200" b="1" dirty="0">
                        <a:latin typeface="Montserrat Light" panose="000004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PT" sz="1200" dirty="0">
                        <a:latin typeface="Montserrat Light" panose="000004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7431028"/>
                  </a:ext>
                </a:extLst>
              </a:tr>
              <a:tr h="664764">
                <a:tc>
                  <a:txBody>
                    <a:bodyPr/>
                    <a:lstStyle/>
                    <a:p>
                      <a:r>
                        <a:rPr lang="pt-PT" sz="1200" b="1" dirty="0">
                          <a:latin typeface="Montserrat Light" panose="00000400000000000000" pitchFamily="2" charset="0"/>
                        </a:rPr>
                        <a:t>Ingestão/</a:t>
                      </a:r>
                    </a:p>
                    <a:p>
                      <a:r>
                        <a:rPr lang="pt-PT" sz="1200" b="1" dirty="0">
                          <a:latin typeface="Montserrat Light" panose="00000400000000000000" pitchFamily="2" charset="0"/>
                        </a:rPr>
                        <a:t>Processamento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PT" sz="1200" dirty="0">
                        <a:latin typeface="Montserrat Light" panose="000004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7005346"/>
                  </a:ext>
                </a:extLst>
              </a:tr>
              <a:tr h="664764">
                <a:tc>
                  <a:txBody>
                    <a:bodyPr/>
                    <a:lstStyle/>
                    <a:p>
                      <a:r>
                        <a:rPr lang="pt-PT" sz="1200" b="1" dirty="0">
                          <a:latin typeface="Montserrat Light" panose="00000400000000000000" pitchFamily="2" charset="0"/>
                        </a:rPr>
                        <a:t>Armazenamento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PT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6393987"/>
                  </a:ext>
                </a:extLst>
              </a:tr>
            </a:tbl>
          </a:graphicData>
        </a:graphic>
      </p:graphicFrame>
      <p:pic>
        <p:nvPicPr>
          <p:cNvPr id="1026" name="Picture 2" descr="MySQL hospedado - Amazon RDS para MySQL - AWS">
            <a:extLst>
              <a:ext uri="{FF2B5EF4-FFF2-40B4-BE49-F238E27FC236}">
                <a16:creationId xmlns:a16="http://schemas.microsoft.com/office/drawing/2014/main" id="{DDB071A2-94D9-1DB5-E6C7-69BFB35AB8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5661" y="1453115"/>
            <a:ext cx="1098605" cy="568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ebezium">
            <a:extLst>
              <a:ext uri="{FF2B5EF4-FFF2-40B4-BE49-F238E27FC236}">
                <a16:creationId xmlns:a16="http://schemas.microsoft.com/office/drawing/2014/main" id="{AC9C099A-C5F4-3BCE-8BBF-21733C07EC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1261" y="2064027"/>
            <a:ext cx="1685729" cy="882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1C5D2422-BE95-B9EF-0172-38DE3F82E8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9259" y="2177357"/>
            <a:ext cx="1169294" cy="584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Press and Media Resources - Docker">
            <a:extLst>
              <a:ext uri="{FF2B5EF4-FFF2-40B4-BE49-F238E27FC236}">
                <a16:creationId xmlns:a16="http://schemas.microsoft.com/office/drawing/2014/main" id="{4A0EFB44-4AAD-E52A-B9AE-269F54AF1E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6631" y="2093067"/>
            <a:ext cx="764858" cy="654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789D0F91-D1B6-DB47-7FDE-10F771DF2F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4220" y="2086423"/>
            <a:ext cx="1262366" cy="682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Azure Event Hubs Nedir?. İstemciler arasında güvenli ve… | by Abdulkerim  Karaman | alBarakaTech Global | Medium">
            <a:extLst>
              <a:ext uri="{FF2B5EF4-FFF2-40B4-BE49-F238E27FC236}">
                <a16:creationId xmlns:a16="http://schemas.microsoft.com/office/drawing/2014/main" id="{14C5FD67-7644-1B7A-67B4-E80F235D84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7398" y="2200369"/>
            <a:ext cx="1601543" cy="393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Databricks on Azure | Prateek Dubey">
            <a:extLst>
              <a:ext uri="{FF2B5EF4-FFF2-40B4-BE49-F238E27FC236}">
                <a16:creationId xmlns:a16="http://schemas.microsoft.com/office/drawing/2014/main" id="{7F9DF7C4-4E71-11EF-D83D-B9C0589022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6477" y="2985453"/>
            <a:ext cx="2004723" cy="27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>
            <a:extLst>
              <a:ext uri="{FF2B5EF4-FFF2-40B4-BE49-F238E27FC236}">
                <a16:creationId xmlns:a16="http://schemas.microsoft.com/office/drawing/2014/main" id="{FB78B10A-6CA1-C123-DA93-70C35C229F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7207" y="2783439"/>
            <a:ext cx="1006555" cy="52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>
            <a:extLst>
              <a:ext uri="{FF2B5EF4-FFF2-40B4-BE49-F238E27FC236}">
                <a16:creationId xmlns:a16="http://schemas.microsoft.com/office/drawing/2014/main" id="{311E129D-EE96-54AB-069E-7F7D7A5633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9769" y="2946108"/>
            <a:ext cx="1343194" cy="397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Storage configuration — Delta Lake Documentation">
            <a:extLst>
              <a:ext uri="{FF2B5EF4-FFF2-40B4-BE49-F238E27FC236}">
                <a16:creationId xmlns:a16="http://schemas.microsoft.com/office/drawing/2014/main" id="{DF093D74-9A96-FED9-D96C-389377EE7A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5447" y="3620826"/>
            <a:ext cx="1419185" cy="290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 descr="Azure Data Lake Storage Archives | Subsurface">
            <a:extLst>
              <a:ext uri="{FF2B5EF4-FFF2-40B4-BE49-F238E27FC236}">
                <a16:creationId xmlns:a16="http://schemas.microsoft.com/office/drawing/2014/main" id="{500B8241-A54E-33AE-E982-BAEA1D68F3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3170" y="3380395"/>
            <a:ext cx="1702277" cy="749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4">
            <a:extLst>
              <a:ext uri="{FF2B5EF4-FFF2-40B4-BE49-F238E27FC236}">
                <a16:creationId xmlns:a16="http://schemas.microsoft.com/office/drawing/2014/main" id="{4DAD789B-7989-3B59-6B65-CC9653738E0C}"/>
              </a:ext>
            </a:extLst>
          </p:cNvPr>
          <p:cNvSpPr txBox="1">
            <a:spLocks/>
          </p:cNvSpPr>
          <p:nvPr/>
        </p:nvSpPr>
        <p:spPr>
          <a:xfrm>
            <a:off x="312725" y="602245"/>
            <a:ext cx="8537400" cy="4635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0" marR="0" lv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8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8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8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8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8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8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8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800"/>
            </a:lvl9pPr>
          </a:lstStyle>
          <a:p>
            <a:r>
              <a:rPr lang="pt-PT" dirty="0"/>
              <a:t>Tecnologias Utilizadas</a:t>
            </a:r>
          </a:p>
        </p:txBody>
      </p:sp>
      <p:pic>
        <p:nvPicPr>
          <p:cNvPr id="1058" name="Picture 34" descr="Como aprender Azure Data Factory (ADF) sem pagar nada - DE GRAÇA! - Dirceu  Resende">
            <a:extLst>
              <a:ext uri="{FF2B5EF4-FFF2-40B4-BE49-F238E27FC236}">
                <a16:creationId xmlns:a16="http://schemas.microsoft.com/office/drawing/2014/main" id="{CB337032-B66D-0F4E-EB28-32DA95B271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7326" y="2867046"/>
            <a:ext cx="1601544" cy="46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76050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515344F-2FC4-D73C-425E-8CDB84163BC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20</a:t>
            </a:fld>
            <a:endParaRPr lang="en-GB" sz="140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7B69D58-FE94-639A-5329-5C7A0CD9C2A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PT" dirty="0">
                <a:solidFill>
                  <a:schemeClr val="tx1"/>
                </a:solidFill>
              </a:rPr>
              <a:t>Implementação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94A6B961-D57F-7F8C-3ED2-73FA0B2AD542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r>
              <a:rPr lang="pt-PT" dirty="0"/>
              <a:t>Análise de Dados em Tempo Real | Bárbara Pinto</a:t>
            </a:r>
          </a:p>
          <a:p>
            <a:endParaRPr lang="pt-PT" dirty="0"/>
          </a:p>
        </p:txBody>
      </p:sp>
      <p:pic>
        <p:nvPicPr>
          <p:cNvPr id="8" name="Picture 7" descr="A diagram of a computer&#10;&#10;Description automatically generated">
            <a:extLst>
              <a:ext uri="{FF2B5EF4-FFF2-40B4-BE49-F238E27FC236}">
                <a16:creationId xmlns:a16="http://schemas.microsoft.com/office/drawing/2014/main" id="{D86E34B3-487A-7656-3F3A-2FD582D78B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840" y="1358947"/>
            <a:ext cx="7894320" cy="3327651"/>
          </a:xfrm>
          <a:prstGeom prst="rect">
            <a:avLst/>
          </a:prstGeom>
        </p:spPr>
      </p:pic>
      <p:sp>
        <p:nvSpPr>
          <p:cNvPr id="9" name="Title 4">
            <a:extLst>
              <a:ext uri="{FF2B5EF4-FFF2-40B4-BE49-F238E27FC236}">
                <a16:creationId xmlns:a16="http://schemas.microsoft.com/office/drawing/2014/main" id="{FD852224-0CB5-6F30-EC4E-829554EDE1B4}"/>
              </a:ext>
            </a:extLst>
          </p:cNvPr>
          <p:cNvSpPr txBox="1">
            <a:spLocks/>
          </p:cNvSpPr>
          <p:nvPr/>
        </p:nvSpPr>
        <p:spPr>
          <a:xfrm>
            <a:off x="312725" y="602245"/>
            <a:ext cx="8537400" cy="4635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0" marR="0" lv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8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8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8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8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8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8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8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800"/>
            </a:lvl9pPr>
          </a:lstStyle>
          <a:p>
            <a:r>
              <a:rPr lang="pt-PT" dirty="0"/>
              <a:t>Funcionalidades Implementadas</a:t>
            </a:r>
          </a:p>
        </p:txBody>
      </p:sp>
      <p:sp>
        <p:nvSpPr>
          <p:cNvPr id="13" name="Title 4">
            <a:extLst>
              <a:ext uri="{FF2B5EF4-FFF2-40B4-BE49-F238E27FC236}">
                <a16:creationId xmlns:a16="http://schemas.microsoft.com/office/drawing/2014/main" id="{ABC36B60-CB19-D922-582F-BE222A7DC8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300" y="1019943"/>
            <a:ext cx="8537400" cy="463500"/>
          </a:xfrm>
        </p:spPr>
        <p:txBody>
          <a:bodyPr/>
          <a:lstStyle/>
          <a:p>
            <a:r>
              <a:rPr lang="pt-PT" sz="1400" dirty="0"/>
              <a:t>Captação de eventos operacionais em tempo real</a:t>
            </a:r>
          </a:p>
        </p:txBody>
      </p:sp>
    </p:spTree>
    <p:extLst>
      <p:ext uri="{BB962C8B-B14F-4D97-AF65-F5344CB8AC3E}">
        <p14:creationId xmlns:p14="http://schemas.microsoft.com/office/powerpoint/2010/main" val="34397470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515344F-2FC4-D73C-425E-8CDB84163BC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21</a:t>
            </a:fld>
            <a:endParaRPr lang="en-GB" sz="140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7B69D58-FE94-639A-5329-5C7A0CD9C2A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PT" dirty="0">
                <a:solidFill>
                  <a:schemeClr val="tx1"/>
                </a:solidFill>
              </a:rPr>
              <a:t>Implementação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94A6B961-D57F-7F8C-3ED2-73FA0B2AD542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r>
              <a:rPr lang="pt-PT" dirty="0"/>
              <a:t>Análise de Dados em Tempo Real | Bárbara Pinto</a:t>
            </a:r>
          </a:p>
          <a:p>
            <a:endParaRPr lang="pt-PT" dirty="0"/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53BD8BA0-2F27-40E9-BD46-03FE978532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2975" y="488801"/>
            <a:ext cx="5907301" cy="4165898"/>
          </a:xfrm>
          <a:prstGeom prst="rect">
            <a:avLst/>
          </a:prstGeom>
        </p:spPr>
      </p:pic>
      <p:sp>
        <p:nvSpPr>
          <p:cNvPr id="9" name="Title 4">
            <a:extLst>
              <a:ext uri="{FF2B5EF4-FFF2-40B4-BE49-F238E27FC236}">
                <a16:creationId xmlns:a16="http://schemas.microsoft.com/office/drawing/2014/main" id="{8B0FECD6-DE27-C89C-31B0-647DFBC83344}"/>
              </a:ext>
            </a:extLst>
          </p:cNvPr>
          <p:cNvSpPr txBox="1">
            <a:spLocks/>
          </p:cNvSpPr>
          <p:nvPr/>
        </p:nvSpPr>
        <p:spPr>
          <a:xfrm>
            <a:off x="312725" y="602245"/>
            <a:ext cx="8537400" cy="4635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0" marR="0" lv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8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8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8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8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8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8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8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800"/>
            </a:lvl9pPr>
          </a:lstStyle>
          <a:p>
            <a:r>
              <a:rPr lang="pt-PT" dirty="0"/>
              <a:t>Funcionalidades </a:t>
            </a:r>
          </a:p>
          <a:p>
            <a:r>
              <a:rPr lang="pt-PT" dirty="0"/>
              <a:t>Implementadas</a:t>
            </a:r>
          </a:p>
        </p:txBody>
      </p:sp>
      <p:sp>
        <p:nvSpPr>
          <p:cNvPr id="12" name="Title 4">
            <a:extLst>
              <a:ext uri="{FF2B5EF4-FFF2-40B4-BE49-F238E27FC236}">
                <a16:creationId xmlns:a16="http://schemas.microsoft.com/office/drawing/2014/main" id="{5223DCB8-FC83-F16B-6B4E-FDEE0EC24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300" y="1520457"/>
            <a:ext cx="8537400" cy="463500"/>
          </a:xfrm>
        </p:spPr>
        <p:txBody>
          <a:bodyPr/>
          <a:lstStyle/>
          <a:p>
            <a:r>
              <a:rPr lang="pt-PT" sz="1400" dirty="0"/>
              <a:t>Armazenamento dos eventos </a:t>
            </a:r>
            <a:br>
              <a:rPr lang="pt-PT" sz="1400" dirty="0"/>
            </a:br>
            <a:r>
              <a:rPr lang="pt-PT" sz="1400" dirty="0"/>
              <a:t>em armazém de dados</a:t>
            </a:r>
          </a:p>
        </p:txBody>
      </p:sp>
    </p:spTree>
    <p:extLst>
      <p:ext uri="{BB962C8B-B14F-4D97-AF65-F5344CB8AC3E}">
        <p14:creationId xmlns:p14="http://schemas.microsoft.com/office/powerpoint/2010/main" val="2613509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515344F-2FC4-D73C-425E-8CDB84163BC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22</a:t>
            </a:fld>
            <a:endParaRPr lang="en-GB" sz="140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7B69D58-FE94-639A-5329-5C7A0CD9C2A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PT" dirty="0">
                <a:solidFill>
                  <a:schemeClr val="tx1"/>
                </a:solidFill>
              </a:rPr>
              <a:t>Implementação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94A6B961-D57F-7F8C-3ED2-73FA0B2AD542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r>
              <a:rPr lang="pt-PT" dirty="0"/>
              <a:t>Análise de Dados em Tempo Real | Bárbara Pinto</a:t>
            </a:r>
          </a:p>
          <a:p>
            <a:endParaRPr lang="pt-PT" dirty="0"/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829E716E-AB19-D6AA-3A09-6230E35E5F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3524" y="391560"/>
            <a:ext cx="5416001" cy="4320897"/>
          </a:xfrm>
          <a:prstGeom prst="rect">
            <a:avLst/>
          </a:prstGeom>
        </p:spPr>
      </p:pic>
      <p:sp>
        <p:nvSpPr>
          <p:cNvPr id="11" name="Title 4">
            <a:extLst>
              <a:ext uri="{FF2B5EF4-FFF2-40B4-BE49-F238E27FC236}">
                <a16:creationId xmlns:a16="http://schemas.microsoft.com/office/drawing/2014/main" id="{00A22FD1-B931-1C65-BE25-72871B132CCD}"/>
              </a:ext>
            </a:extLst>
          </p:cNvPr>
          <p:cNvSpPr txBox="1">
            <a:spLocks/>
          </p:cNvSpPr>
          <p:nvPr/>
        </p:nvSpPr>
        <p:spPr>
          <a:xfrm>
            <a:off x="312725" y="602245"/>
            <a:ext cx="8537400" cy="4635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0" marR="0" lv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8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8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8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8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8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8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8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800"/>
            </a:lvl9pPr>
          </a:lstStyle>
          <a:p>
            <a:r>
              <a:rPr lang="pt-PT" dirty="0"/>
              <a:t>Funcionalidades </a:t>
            </a:r>
          </a:p>
          <a:p>
            <a:r>
              <a:rPr lang="pt-PT" dirty="0"/>
              <a:t>Implementadas</a:t>
            </a:r>
          </a:p>
        </p:txBody>
      </p:sp>
      <p:sp>
        <p:nvSpPr>
          <p:cNvPr id="15" name="Title 4">
            <a:extLst>
              <a:ext uri="{FF2B5EF4-FFF2-40B4-BE49-F238E27FC236}">
                <a16:creationId xmlns:a16="http://schemas.microsoft.com/office/drawing/2014/main" id="{85E28CA5-4179-E9BD-2CB7-69BAFB516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300" y="1520457"/>
            <a:ext cx="8537400" cy="463500"/>
          </a:xfrm>
        </p:spPr>
        <p:txBody>
          <a:bodyPr/>
          <a:lstStyle/>
          <a:p>
            <a:r>
              <a:rPr lang="pt-PT" sz="1400" dirty="0"/>
              <a:t>Desenvolver sistema de recomendação</a:t>
            </a:r>
          </a:p>
        </p:txBody>
      </p:sp>
    </p:spTree>
    <p:extLst>
      <p:ext uri="{BB962C8B-B14F-4D97-AF65-F5344CB8AC3E}">
        <p14:creationId xmlns:p14="http://schemas.microsoft.com/office/powerpoint/2010/main" val="27885792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515344F-2FC4-D73C-425E-8CDB84163BC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23</a:t>
            </a:fld>
            <a:endParaRPr lang="en-GB" sz="140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7B69D58-FE94-639A-5329-5C7A0CD9C2A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PT" dirty="0">
                <a:solidFill>
                  <a:schemeClr val="tx1"/>
                </a:solidFill>
              </a:rPr>
              <a:t>Implementação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94A6B961-D57F-7F8C-3ED2-73FA0B2AD542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r>
              <a:rPr lang="pt-PT" dirty="0"/>
              <a:t>Análise de Dados em Tempo Real | Bárbara Pinto</a:t>
            </a:r>
          </a:p>
          <a:p>
            <a:endParaRPr lang="pt-PT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C0DC7E0-B383-37A8-314B-82767E2DC2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725" y="535830"/>
            <a:ext cx="8537400" cy="463500"/>
          </a:xfrm>
        </p:spPr>
        <p:txBody>
          <a:bodyPr/>
          <a:lstStyle/>
          <a:p>
            <a:r>
              <a:rPr lang="pt-PT" dirty="0"/>
              <a:t>Funcionalidades Implementadas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C94CEB-7D0E-9882-39AD-5BFDCB933E99}"/>
              </a:ext>
            </a:extLst>
          </p:cNvPr>
          <p:cNvSpPr txBox="1"/>
          <p:nvPr/>
        </p:nvSpPr>
        <p:spPr>
          <a:xfrm>
            <a:off x="312725" y="1692216"/>
            <a:ext cx="353519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400" dirty="0"/>
              <a:t>Validação de ligações entre componentes;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400" dirty="0"/>
              <a:t>Validação de criação de tabelas;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400" dirty="0"/>
              <a:t>Validação de lógica.</a:t>
            </a:r>
          </a:p>
        </p:txBody>
      </p:sp>
      <p:pic>
        <p:nvPicPr>
          <p:cNvPr id="11" name="Picture 10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25DA8466-E616-ADA0-3101-A70C3E88B1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5866" y="2393441"/>
            <a:ext cx="5925254" cy="2285455"/>
          </a:xfrm>
          <a:prstGeom prst="rect">
            <a:avLst/>
          </a:prstGeom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0804D951-4B37-61E2-9E9C-8FAA3149C194}"/>
              </a:ext>
            </a:extLst>
          </p:cNvPr>
          <p:cNvSpPr/>
          <p:nvPr/>
        </p:nvSpPr>
        <p:spPr>
          <a:xfrm>
            <a:off x="312725" y="1153700"/>
            <a:ext cx="3691603" cy="489882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200" b="1" dirty="0">
                <a:latin typeface="Montserrat Light" panose="00000400000000000000" pitchFamily="2" charset="0"/>
              </a:rPr>
              <a:t>Testes de qualidade</a:t>
            </a:r>
            <a:endParaRPr lang="en-PT" sz="1200" b="1" dirty="0">
              <a:latin typeface="Montserrat Light" panose="00000400000000000000" pitchFamily="2" charset="0"/>
            </a:endParaRPr>
          </a:p>
        </p:txBody>
      </p:sp>
      <p:sp>
        <p:nvSpPr>
          <p:cNvPr id="13" name="Rounded Rectangle 11">
            <a:extLst>
              <a:ext uri="{FF2B5EF4-FFF2-40B4-BE49-F238E27FC236}">
                <a16:creationId xmlns:a16="http://schemas.microsoft.com/office/drawing/2014/main" id="{1135D561-2562-CCCD-5FAE-7FF097BBE671}"/>
              </a:ext>
            </a:extLst>
          </p:cNvPr>
          <p:cNvSpPr/>
          <p:nvPr/>
        </p:nvSpPr>
        <p:spPr>
          <a:xfrm>
            <a:off x="5206374" y="1773571"/>
            <a:ext cx="3691603" cy="489882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200" b="1" dirty="0">
                <a:latin typeface="Montserrat Light" panose="00000400000000000000" pitchFamily="2" charset="0"/>
              </a:rPr>
              <a:t>Testes de desempenho</a:t>
            </a:r>
            <a:endParaRPr lang="en-PT" sz="1200" b="1" dirty="0">
              <a:latin typeface="Montserrat Light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46081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4" name="Google Shape;64;p9"/>
          <p:cNvCxnSpPr/>
          <p:nvPr/>
        </p:nvCxnSpPr>
        <p:spPr>
          <a:xfrm>
            <a:off x="7069345" y="2455039"/>
            <a:ext cx="592200" cy="0"/>
          </a:xfrm>
          <a:prstGeom prst="straightConnector1">
            <a:avLst/>
          </a:prstGeom>
          <a:noFill/>
          <a:ln w="38100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" name="Google Shape;63;p9">
            <a:extLst>
              <a:ext uri="{FF2B5EF4-FFF2-40B4-BE49-F238E27FC236}">
                <a16:creationId xmlns:a16="http://schemas.microsoft.com/office/drawing/2014/main" id="{36E2B05D-9497-EF46-AA1F-7E24728AB47E}"/>
              </a:ext>
            </a:extLst>
          </p:cNvPr>
          <p:cNvSpPr txBox="1"/>
          <p:nvPr/>
        </p:nvSpPr>
        <p:spPr>
          <a:xfrm>
            <a:off x="1032703" y="1901140"/>
            <a:ext cx="2058393" cy="11077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0000" bIns="91425" anchor="t" anchorCtr="0">
            <a:noAutofit/>
          </a:bodyPr>
          <a:lstStyle/>
          <a:p>
            <a:pPr marL="69500" lvl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1400"/>
            </a:pPr>
            <a:r>
              <a:rPr lang="pt-PT" sz="2400" b="1" dirty="0">
                <a:latin typeface="Montserrat Black" panose="020F0502020204030204" pitchFamily="2" charset="0"/>
                <a:ea typeface="Open Sans"/>
                <a:cs typeface="Open Sans"/>
                <a:sym typeface="Open Sans"/>
              </a:rPr>
              <a:t>06</a:t>
            </a:r>
          </a:p>
          <a:p>
            <a:pPr marL="69500" lvl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1400"/>
            </a:pPr>
            <a:r>
              <a:rPr lang="pt-PT" sz="2400" dirty="0">
                <a:latin typeface="Montserrat Light" panose="00000400000000000000" pitchFamily="2" charset="0"/>
                <a:ea typeface="Open Sans"/>
                <a:cs typeface="Open Sans"/>
                <a:sym typeface="Open Sans"/>
              </a:rPr>
              <a:t>Demo</a:t>
            </a:r>
            <a:endParaRPr lang="en-GB" sz="2400" dirty="0">
              <a:latin typeface="Montserrat Light" panose="00000400000000000000" pitchFamily="2" charset="0"/>
              <a:ea typeface="Open Sans"/>
              <a:cs typeface="Open Sans"/>
              <a:sym typeface="Open Sans"/>
            </a:endParaRPr>
          </a:p>
          <a:p>
            <a:pPr marL="388800" lvl="0" indent="-319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1400"/>
              <a:buFont typeface="Open Sans"/>
              <a:buAutoNum type="arabicPeriod"/>
            </a:pPr>
            <a:endParaRPr sz="2400" dirty="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" name="Imagem 5" descr="A black background with orange and grey text&#10;&#10;Description automatically generated">
            <a:extLst>
              <a:ext uri="{FF2B5EF4-FFF2-40B4-BE49-F238E27FC236}">
                <a16:creationId xmlns:a16="http://schemas.microsoft.com/office/drawing/2014/main" id="{ECBCED65-96DD-E18E-CFE3-225C5ED1BD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7710" y="4491884"/>
            <a:ext cx="1714034" cy="651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79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4" name="Google Shape;64;p9"/>
          <p:cNvCxnSpPr/>
          <p:nvPr/>
        </p:nvCxnSpPr>
        <p:spPr>
          <a:xfrm>
            <a:off x="7069345" y="2455039"/>
            <a:ext cx="592200" cy="0"/>
          </a:xfrm>
          <a:prstGeom prst="straightConnector1">
            <a:avLst/>
          </a:prstGeom>
          <a:noFill/>
          <a:ln w="38100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Imagem 5" descr="A black background with orange and grey text&#10;&#10;Description automatically generated">
            <a:extLst>
              <a:ext uri="{FF2B5EF4-FFF2-40B4-BE49-F238E27FC236}">
                <a16:creationId xmlns:a16="http://schemas.microsoft.com/office/drawing/2014/main" id="{ECBCED65-96DD-E18E-CFE3-225C5ED1BD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7710" y="4491884"/>
            <a:ext cx="1714034" cy="651616"/>
          </a:xfrm>
          <a:prstGeom prst="rect">
            <a:avLst/>
          </a:prstGeom>
        </p:spPr>
      </p:pic>
      <p:pic>
        <p:nvPicPr>
          <p:cNvPr id="3" name="PESTI-demo">
            <a:hlinkClick r:id="" action="ppaction://media"/>
            <a:extLst>
              <a:ext uri="{FF2B5EF4-FFF2-40B4-BE49-F238E27FC236}">
                <a16:creationId xmlns:a16="http://schemas.microsoft.com/office/drawing/2014/main" id="{C85BAA91-52E4-350D-13CA-5C950FEDD1A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0343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170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4" name="Google Shape;64;p9"/>
          <p:cNvCxnSpPr/>
          <p:nvPr/>
        </p:nvCxnSpPr>
        <p:spPr>
          <a:xfrm>
            <a:off x="7069345" y="2455039"/>
            <a:ext cx="592200" cy="0"/>
          </a:xfrm>
          <a:prstGeom prst="straightConnector1">
            <a:avLst/>
          </a:prstGeom>
          <a:noFill/>
          <a:ln w="38100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" name="Google Shape;63;p9">
            <a:extLst>
              <a:ext uri="{FF2B5EF4-FFF2-40B4-BE49-F238E27FC236}">
                <a16:creationId xmlns:a16="http://schemas.microsoft.com/office/drawing/2014/main" id="{36E2B05D-9497-EF46-AA1F-7E24728AB47E}"/>
              </a:ext>
            </a:extLst>
          </p:cNvPr>
          <p:cNvSpPr txBox="1"/>
          <p:nvPr/>
        </p:nvSpPr>
        <p:spPr>
          <a:xfrm>
            <a:off x="1032703" y="1901140"/>
            <a:ext cx="2058393" cy="11077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0000" bIns="91425" anchor="t" anchorCtr="0">
            <a:noAutofit/>
          </a:bodyPr>
          <a:lstStyle/>
          <a:p>
            <a:pPr marL="69500" lvl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1400"/>
            </a:pPr>
            <a:r>
              <a:rPr lang="pt-PT" sz="2400" b="1" dirty="0">
                <a:latin typeface="Montserrat Black" panose="020F0502020204030204" pitchFamily="2" charset="0"/>
                <a:ea typeface="Open Sans"/>
                <a:cs typeface="Open Sans"/>
                <a:sym typeface="Open Sans"/>
              </a:rPr>
              <a:t>07</a:t>
            </a:r>
          </a:p>
          <a:p>
            <a:pPr marL="69500" lvl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1400"/>
            </a:pPr>
            <a:r>
              <a:rPr lang="pt-PT" sz="2400" dirty="0">
                <a:latin typeface="Montserrat Light" panose="00000400000000000000" pitchFamily="2" charset="0"/>
                <a:ea typeface="Open Sans"/>
                <a:cs typeface="Open Sans"/>
                <a:sym typeface="Open Sans"/>
              </a:rPr>
              <a:t>Conclusões</a:t>
            </a:r>
            <a:endParaRPr lang="en-GB" sz="2400" dirty="0">
              <a:latin typeface="Montserrat Light" panose="00000400000000000000" pitchFamily="2" charset="0"/>
              <a:ea typeface="Open Sans"/>
              <a:cs typeface="Open Sans"/>
              <a:sym typeface="Open Sans"/>
            </a:endParaRPr>
          </a:p>
          <a:p>
            <a:pPr marL="388800" lvl="0" indent="-319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1400"/>
              <a:buFont typeface="Open Sans"/>
              <a:buAutoNum type="arabicPeriod"/>
            </a:pPr>
            <a:endParaRPr sz="2400" dirty="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" name="Google Shape;73;p10">
            <a:extLst>
              <a:ext uri="{FF2B5EF4-FFF2-40B4-BE49-F238E27FC236}">
                <a16:creationId xmlns:a16="http://schemas.microsoft.com/office/drawing/2014/main" id="{557F1F6F-055F-B516-1BF1-7EC92C8023E8}"/>
              </a:ext>
            </a:extLst>
          </p:cNvPr>
          <p:cNvSpPr txBox="1">
            <a:spLocks/>
          </p:cNvSpPr>
          <p:nvPr/>
        </p:nvSpPr>
        <p:spPr>
          <a:xfrm>
            <a:off x="3932517" y="1047282"/>
            <a:ext cx="4860081" cy="3048935"/>
          </a:xfrm>
          <a:prstGeom prst="rect">
            <a:avLst/>
          </a:prstGeom>
          <a:solidFill>
            <a:srgbClr val="CCCCCC">
              <a:alpha val="0"/>
            </a:srgbClr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 defTabSz="795528">
              <a:lnSpc>
                <a:spcPct val="150000"/>
              </a:lnSpc>
              <a:spcAft>
                <a:spcPts val="600"/>
              </a:spcAft>
              <a:buClr>
                <a:schemeClr val="dk1"/>
              </a:buClr>
              <a:buFont typeface="+mj-lt"/>
              <a:buAutoNum type="arabicPeriod"/>
            </a:pPr>
            <a:r>
              <a:rPr lang="pt-PT" sz="1800" dirty="0">
                <a:solidFill>
                  <a:schemeClr val="tx1"/>
                </a:solidFill>
                <a:latin typeface="Montserrat Light" panose="00000400000000000000" pitchFamily="2" charset="0"/>
                <a:ea typeface="Montserrat SemiBold"/>
                <a:sym typeface="Montserrat SemiBold"/>
              </a:rPr>
              <a:t>Objetivos Concretizados</a:t>
            </a:r>
          </a:p>
          <a:p>
            <a:pPr marL="342900" indent="-342900" defTabSz="795528">
              <a:lnSpc>
                <a:spcPct val="150000"/>
              </a:lnSpc>
              <a:spcAft>
                <a:spcPts val="600"/>
              </a:spcAft>
              <a:buClr>
                <a:schemeClr val="dk1"/>
              </a:buClr>
              <a:buFont typeface="+mj-lt"/>
              <a:buAutoNum type="arabicPeriod"/>
            </a:pPr>
            <a:r>
              <a:rPr lang="pt-PT" sz="1800" dirty="0">
                <a:solidFill>
                  <a:schemeClr val="tx1"/>
                </a:solidFill>
                <a:latin typeface="Montserrat Light" panose="00000400000000000000" pitchFamily="2" charset="0"/>
                <a:ea typeface="Montserrat SemiBold"/>
                <a:cs typeface="Montserrat SemiBold"/>
                <a:sym typeface="Montserrat SemiBold"/>
              </a:rPr>
              <a:t>Limitações e Trabalho Futuro</a:t>
            </a:r>
          </a:p>
          <a:p>
            <a:pPr marL="342900" indent="-342900" defTabSz="795528">
              <a:lnSpc>
                <a:spcPct val="150000"/>
              </a:lnSpc>
              <a:spcAft>
                <a:spcPts val="600"/>
              </a:spcAft>
              <a:buClr>
                <a:schemeClr val="dk1"/>
              </a:buClr>
              <a:buFont typeface="+mj-lt"/>
              <a:buAutoNum type="arabicPeriod"/>
            </a:pPr>
            <a:r>
              <a:rPr lang="pt-PT" sz="1800" dirty="0">
                <a:solidFill>
                  <a:schemeClr val="tx1"/>
                </a:solidFill>
                <a:latin typeface="Montserrat Light" panose="00000400000000000000" pitchFamily="2" charset="0"/>
                <a:ea typeface="Montserrat SemiBold"/>
                <a:cs typeface="Montserrat SemiBold"/>
                <a:sym typeface="Montserrat SemiBold"/>
              </a:rPr>
              <a:t>Apreciação Final</a:t>
            </a:r>
          </a:p>
        </p:txBody>
      </p:sp>
      <p:pic>
        <p:nvPicPr>
          <p:cNvPr id="2" name="Imagem 5" descr="A black background with orange and grey text&#10;&#10;Description automatically generated">
            <a:extLst>
              <a:ext uri="{FF2B5EF4-FFF2-40B4-BE49-F238E27FC236}">
                <a16:creationId xmlns:a16="http://schemas.microsoft.com/office/drawing/2014/main" id="{AE23DEA2-7C0B-262E-11CE-028B3E30A2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7710" y="4491884"/>
            <a:ext cx="1714034" cy="651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730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515344F-2FC4-D73C-425E-8CDB84163BC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27</a:t>
            </a:fld>
            <a:endParaRPr lang="en-GB" sz="140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7B69D58-FE94-639A-5329-5C7A0CD9C2A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PT" dirty="0">
                <a:solidFill>
                  <a:schemeClr val="tx1"/>
                </a:solidFill>
              </a:rPr>
              <a:t>Conclusões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94A6B961-D57F-7F8C-3ED2-73FA0B2AD542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r>
              <a:rPr lang="pt-PT" dirty="0"/>
              <a:t>Análise de Dados em Tempo Real | Bárbara Pinto</a:t>
            </a:r>
          </a:p>
          <a:p>
            <a:endParaRPr lang="pt-PT" dirty="0"/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F7F7A74B-1EC1-2C2C-3DAC-5C297976A7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5158551"/>
              </p:ext>
            </p:extLst>
          </p:nvPr>
        </p:nvGraphicFramePr>
        <p:xfrm>
          <a:off x="417250" y="1453024"/>
          <a:ext cx="8309500" cy="301752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6555365">
                  <a:extLst>
                    <a:ext uri="{9D8B030D-6E8A-4147-A177-3AD203B41FA5}">
                      <a16:colId xmlns:a16="http://schemas.microsoft.com/office/drawing/2014/main" val="970532023"/>
                    </a:ext>
                  </a:extLst>
                </a:gridCol>
                <a:gridCol w="1754135">
                  <a:extLst>
                    <a:ext uri="{9D8B030D-6E8A-4147-A177-3AD203B41FA5}">
                      <a16:colId xmlns:a16="http://schemas.microsoft.com/office/drawing/2014/main" val="2101329512"/>
                    </a:ext>
                  </a:extLst>
                </a:gridCol>
              </a:tblGrid>
              <a:tr h="451829">
                <a:tc>
                  <a:txBody>
                    <a:bodyPr/>
                    <a:lstStyle/>
                    <a:p>
                      <a:r>
                        <a:rPr lang="pt-PT" sz="1200" b="0" dirty="0">
                          <a:latin typeface="Montserrat Light" panose="00000400000000000000" pitchFamily="2" charset="0"/>
                        </a:rPr>
                        <a:t>Modelação de uma arquitetura robusta e escalável, com considerações relativas a reduzidos tempos de processamento e armazenamento de grandes quantidades de dados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sz="1200" b="0" dirty="0">
                          <a:latin typeface="Montserrat Light" panose="00000400000000000000" pitchFamily="2" charset="0"/>
                        </a:rPr>
                        <a:t>Maioritariamente realizado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4213107"/>
                  </a:ext>
                </a:extLst>
              </a:tr>
              <a:tr h="266990">
                <a:tc>
                  <a:txBody>
                    <a:bodyPr/>
                    <a:lstStyle/>
                    <a:p>
                      <a:r>
                        <a:rPr lang="pt-PT" sz="1200" b="0" dirty="0">
                          <a:latin typeface="Montserrat Light" panose="00000400000000000000" pitchFamily="2" charset="0"/>
                        </a:rPr>
                        <a:t>Desenvolvimento de processos para capturar eventos operacionais em tempo real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sz="1200" b="0" dirty="0">
                          <a:latin typeface="Montserrat Light" panose="00000400000000000000" pitchFamily="2" charset="0"/>
                        </a:rPr>
                        <a:t>Realizado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0647955"/>
                  </a:ext>
                </a:extLst>
              </a:tr>
              <a:tr h="306294">
                <a:tc>
                  <a:txBody>
                    <a:bodyPr/>
                    <a:lstStyle/>
                    <a:p>
                      <a:r>
                        <a:rPr lang="pt-PT" sz="1200" b="0" dirty="0">
                          <a:latin typeface="Montserrat Light" panose="00000400000000000000" pitchFamily="2" charset="0"/>
                        </a:rPr>
                        <a:t>Desenvolvimento de processos de deteção e tratamento automático de erros e inconsistência de dados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sz="1200" b="0" dirty="0">
                          <a:latin typeface="Montserrat Light" panose="00000400000000000000" pitchFamily="2" charset="0"/>
                        </a:rPr>
                        <a:t>Parcialmente realizado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4637866"/>
                  </a:ext>
                </a:extLst>
              </a:tr>
              <a:tr h="306294">
                <a:tc>
                  <a:txBody>
                    <a:bodyPr/>
                    <a:lstStyle/>
                    <a:p>
                      <a:r>
                        <a:rPr lang="pt-PT" sz="1200" b="0" dirty="0">
                          <a:latin typeface="Montserrat Light" panose="00000400000000000000" pitchFamily="2" charset="0"/>
                        </a:rPr>
                        <a:t>• Análise e desenvolvimento de um sistema de recomendação baseado em filtragem colaborativa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sz="1200" b="0" dirty="0">
                          <a:latin typeface="Montserrat Light" panose="00000400000000000000" pitchFamily="2" charset="0"/>
                        </a:rPr>
                        <a:t>Realizado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1824970"/>
                  </a:ext>
                </a:extLst>
              </a:tr>
              <a:tr h="285002">
                <a:tc>
                  <a:txBody>
                    <a:bodyPr/>
                    <a:lstStyle/>
                    <a:p>
                      <a:r>
                        <a:rPr lang="pt-PT" sz="1200" b="0" dirty="0">
                          <a:latin typeface="Montserrat Light" panose="00000400000000000000" pitchFamily="2" charset="0"/>
                        </a:rPr>
                        <a:t>Desenho de um modelo de dados analíticos para armazenamento e posterior apresentação de dados processados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sz="1200" b="0" dirty="0">
                          <a:latin typeface="Montserrat Light" panose="00000400000000000000" pitchFamily="2" charset="0"/>
                        </a:rPr>
                        <a:t>Realizado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4074414"/>
                  </a:ext>
                </a:extLst>
              </a:tr>
              <a:tr h="266990">
                <a:tc>
                  <a:txBody>
                    <a:bodyPr/>
                    <a:lstStyle/>
                    <a:p>
                      <a:r>
                        <a:rPr lang="pt-PT" sz="1200" b="0" dirty="0">
                          <a:latin typeface="Montserrat Light" panose="00000400000000000000" pitchFamily="2" charset="0"/>
                        </a:rPr>
                        <a:t>Desenvolvimento de processos de armazenamento em armazém de dados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sz="1200" b="0" dirty="0">
                          <a:latin typeface="Montserrat Light" panose="00000400000000000000" pitchFamily="2" charset="0"/>
                        </a:rPr>
                        <a:t>Realizado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9000083"/>
                  </a:ext>
                </a:extLst>
              </a:tr>
              <a:tr h="306294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200" b="0" dirty="0">
                          <a:latin typeface="Montserrat Light" panose="00000400000000000000" pitchFamily="2" charset="0"/>
                        </a:rPr>
                        <a:t>Desenvolvimento de processos de agendamento e execução automática da aplicação.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200" b="0" dirty="0">
                          <a:latin typeface="Montserrat Light" panose="00000400000000000000" pitchFamily="2" charset="0"/>
                        </a:rPr>
                        <a:t>Realizado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8537113"/>
                  </a:ext>
                </a:extLst>
              </a:tr>
            </a:tbl>
          </a:graphicData>
        </a:graphic>
      </p:graphicFrame>
      <p:sp>
        <p:nvSpPr>
          <p:cNvPr id="10" name="Title 4">
            <a:extLst>
              <a:ext uri="{FF2B5EF4-FFF2-40B4-BE49-F238E27FC236}">
                <a16:creationId xmlns:a16="http://schemas.microsoft.com/office/drawing/2014/main" id="{24ED4CC3-E2F2-27DB-C436-11AA3B15B817}"/>
              </a:ext>
            </a:extLst>
          </p:cNvPr>
          <p:cNvSpPr txBox="1">
            <a:spLocks/>
          </p:cNvSpPr>
          <p:nvPr/>
        </p:nvSpPr>
        <p:spPr>
          <a:xfrm>
            <a:off x="312725" y="602245"/>
            <a:ext cx="8537400" cy="4635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0" marR="0" lv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8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8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8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8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8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8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8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800"/>
            </a:lvl9pPr>
          </a:lstStyle>
          <a:p>
            <a:r>
              <a:rPr lang="pt-PT" dirty="0"/>
              <a:t>Objetivos Concretizados</a:t>
            </a:r>
          </a:p>
        </p:txBody>
      </p:sp>
    </p:spTree>
    <p:extLst>
      <p:ext uri="{BB962C8B-B14F-4D97-AF65-F5344CB8AC3E}">
        <p14:creationId xmlns:p14="http://schemas.microsoft.com/office/powerpoint/2010/main" val="29993043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515344F-2FC4-D73C-425E-8CDB84163BC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28</a:t>
            </a:fld>
            <a:endParaRPr lang="en-GB" sz="140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7B69D58-FE94-639A-5329-5C7A0CD9C2A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PT" dirty="0">
                <a:solidFill>
                  <a:schemeClr val="tx1"/>
                </a:solidFill>
              </a:rPr>
              <a:t>Conclusões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94A6B961-D57F-7F8C-3ED2-73FA0B2AD542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r>
              <a:rPr lang="pt-PT" dirty="0"/>
              <a:t>Análise de Dados em Tempo Real | Bárbara Pinto</a:t>
            </a:r>
          </a:p>
          <a:p>
            <a:endParaRPr lang="pt-PT" dirty="0"/>
          </a:p>
        </p:txBody>
      </p:sp>
      <p:pic>
        <p:nvPicPr>
          <p:cNvPr id="8" name="Picture 7" descr="A black background with a black square&#10;&#10;Description automatically generated">
            <a:extLst>
              <a:ext uri="{FF2B5EF4-FFF2-40B4-BE49-F238E27FC236}">
                <a16:creationId xmlns:a16="http://schemas.microsoft.com/office/drawing/2014/main" id="{24AC7B76-DA61-7596-F8C8-C15F16370B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1554" y="1469503"/>
            <a:ext cx="990276" cy="990276"/>
          </a:xfrm>
          <a:prstGeom prst="rect">
            <a:avLst/>
          </a:prstGeom>
        </p:spPr>
      </p:pic>
      <p:pic>
        <p:nvPicPr>
          <p:cNvPr id="12" name="Picture 11" descr="A black background with a black square&#10;&#10;Description automatically generated">
            <a:extLst>
              <a:ext uri="{FF2B5EF4-FFF2-40B4-BE49-F238E27FC236}">
                <a16:creationId xmlns:a16="http://schemas.microsoft.com/office/drawing/2014/main" id="{E8BB4640-DAAB-1BF8-D70E-161FCF7379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6812" y="1412973"/>
            <a:ext cx="926170" cy="926170"/>
          </a:xfrm>
          <a:prstGeom prst="rect">
            <a:avLst/>
          </a:prstGeom>
        </p:spPr>
      </p:pic>
      <p:pic>
        <p:nvPicPr>
          <p:cNvPr id="14" name="Picture 13" descr="A black background with a black square&#10;&#10;Description automatically generated">
            <a:extLst>
              <a:ext uri="{FF2B5EF4-FFF2-40B4-BE49-F238E27FC236}">
                <a16:creationId xmlns:a16="http://schemas.microsoft.com/office/drawing/2014/main" id="{49EE7AC8-98B9-811C-E542-35098212C2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72449" y="1469503"/>
            <a:ext cx="853421" cy="853421"/>
          </a:xfrm>
          <a:prstGeom prst="rect">
            <a:avLst/>
          </a:prstGeom>
        </p:spPr>
      </p:pic>
      <p:pic>
        <p:nvPicPr>
          <p:cNvPr id="2050" name="Picture 2" descr="Online shop ">
            <a:extLst>
              <a:ext uri="{FF2B5EF4-FFF2-40B4-BE49-F238E27FC236}">
                <a16:creationId xmlns:a16="http://schemas.microsoft.com/office/drawing/2014/main" id="{DD8F6F03-0BC2-7620-7609-895555F552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6812" y="2966249"/>
            <a:ext cx="990276" cy="990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29E9CEC-280A-FDFC-DEAE-A61E1778E813}"/>
              </a:ext>
            </a:extLst>
          </p:cNvPr>
          <p:cNvSpPr txBox="1"/>
          <p:nvPr/>
        </p:nvSpPr>
        <p:spPr>
          <a:xfrm>
            <a:off x="678222" y="2331115"/>
            <a:ext cx="23169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400" dirty="0">
                <a:latin typeface="Montserrat Light" panose="00000400000000000000" pitchFamily="2" charset="0"/>
              </a:rPr>
              <a:t>Exploração de escalabilidade na </a:t>
            </a:r>
            <a:r>
              <a:rPr lang="pt-PT" sz="1400" i="1" dirty="0" err="1">
                <a:latin typeface="Montserrat Light" panose="00000400000000000000" pitchFamily="2" charset="0"/>
              </a:rPr>
              <a:t>cloud</a:t>
            </a:r>
            <a:endParaRPr lang="pt-PT" sz="1400" dirty="0">
              <a:latin typeface="Montserrat Light" panose="00000400000000000000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CDED648-5FC9-0FD6-818B-5012ED9B446A}"/>
              </a:ext>
            </a:extLst>
          </p:cNvPr>
          <p:cNvSpPr txBox="1"/>
          <p:nvPr/>
        </p:nvSpPr>
        <p:spPr>
          <a:xfrm>
            <a:off x="3218270" y="2331115"/>
            <a:ext cx="27032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400" dirty="0">
                <a:latin typeface="Montserrat Light" panose="00000400000000000000" pitchFamily="2" charset="0"/>
              </a:rPr>
              <a:t>Deteção de </a:t>
            </a:r>
          </a:p>
          <a:p>
            <a:pPr algn="ctr"/>
            <a:r>
              <a:rPr lang="pt-PT" sz="1400" dirty="0">
                <a:latin typeface="Montserrat Light" panose="00000400000000000000" pitchFamily="2" charset="0"/>
              </a:rPr>
              <a:t>inconsistências de dados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5E7221E-45D0-EDCD-4BC9-5C0B221D6A23}"/>
              </a:ext>
            </a:extLst>
          </p:cNvPr>
          <p:cNvSpPr txBox="1"/>
          <p:nvPr/>
        </p:nvSpPr>
        <p:spPr>
          <a:xfrm>
            <a:off x="6349263" y="2339143"/>
            <a:ext cx="17150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400" dirty="0">
                <a:latin typeface="Montserrat Light" panose="00000400000000000000" pitchFamily="2" charset="0"/>
              </a:rPr>
              <a:t>Testes de carga ao sistema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022D94F-D04D-673B-042A-73ACA390F952}"/>
              </a:ext>
            </a:extLst>
          </p:cNvPr>
          <p:cNvSpPr txBox="1"/>
          <p:nvPr/>
        </p:nvSpPr>
        <p:spPr>
          <a:xfrm>
            <a:off x="3250322" y="3971863"/>
            <a:ext cx="27032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400" dirty="0">
                <a:latin typeface="Montserrat Light" panose="00000400000000000000" pitchFamily="2" charset="0"/>
              </a:rPr>
              <a:t>Integração com plataformas </a:t>
            </a:r>
            <a:r>
              <a:rPr lang="pt-PT" sz="1400" i="1" dirty="0">
                <a:latin typeface="Montserrat Light" panose="00000400000000000000" pitchFamily="2" charset="0"/>
              </a:rPr>
              <a:t>e-commerce</a:t>
            </a:r>
            <a:endParaRPr lang="pt-PT" sz="1400" dirty="0">
              <a:latin typeface="Montserrat Light" panose="00000400000000000000" pitchFamily="2" charset="0"/>
            </a:endParaRPr>
          </a:p>
        </p:txBody>
      </p:sp>
      <p:sp>
        <p:nvSpPr>
          <p:cNvPr id="20" name="Title 4">
            <a:extLst>
              <a:ext uri="{FF2B5EF4-FFF2-40B4-BE49-F238E27FC236}">
                <a16:creationId xmlns:a16="http://schemas.microsoft.com/office/drawing/2014/main" id="{B14A52C9-483F-1CE6-C927-F0640791A35E}"/>
              </a:ext>
            </a:extLst>
          </p:cNvPr>
          <p:cNvSpPr txBox="1">
            <a:spLocks/>
          </p:cNvSpPr>
          <p:nvPr/>
        </p:nvSpPr>
        <p:spPr>
          <a:xfrm>
            <a:off x="312725" y="602245"/>
            <a:ext cx="8537400" cy="4635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0" marR="0" lv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8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8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8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8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8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8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8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800"/>
            </a:lvl9pPr>
          </a:lstStyle>
          <a:p>
            <a:r>
              <a:rPr lang="pt-PT" dirty="0"/>
              <a:t>Limitações e Trabalho Futuro</a:t>
            </a:r>
          </a:p>
        </p:txBody>
      </p:sp>
    </p:spTree>
    <p:extLst>
      <p:ext uri="{BB962C8B-B14F-4D97-AF65-F5344CB8AC3E}">
        <p14:creationId xmlns:p14="http://schemas.microsoft.com/office/powerpoint/2010/main" val="20715220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4" name="Google Shape;64;p9"/>
          <p:cNvCxnSpPr/>
          <p:nvPr/>
        </p:nvCxnSpPr>
        <p:spPr>
          <a:xfrm>
            <a:off x="7069345" y="2455039"/>
            <a:ext cx="592200" cy="0"/>
          </a:xfrm>
          <a:prstGeom prst="straightConnector1">
            <a:avLst/>
          </a:prstGeom>
          <a:noFill/>
          <a:ln w="38100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" name="Google Shape;63;p9">
            <a:extLst>
              <a:ext uri="{FF2B5EF4-FFF2-40B4-BE49-F238E27FC236}">
                <a16:creationId xmlns:a16="http://schemas.microsoft.com/office/drawing/2014/main" id="{36E2B05D-9497-EF46-AA1F-7E24728AB47E}"/>
              </a:ext>
            </a:extLst>
          </p:cNvPr>
          <p:cNvSpPr txBox="1"/>
          <p:nvPr/>
        </p:nvSpPr>
        <p:spPr>
          <a:xfrm>
            <a:off x="1032703" y="1901140"/>
            <a:ext cx="2058393" cy="11077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0000" bIns="91425" anchor="t" anchorCtr="0">
            <a:noAutofit/>
          </a:bodyPr>
          <a:lstStyle/>
          <a:p>
            <a:pPr marL="69500" lvl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1400"/>
            </a:pPr>
            <a:r>
              <a:rPr lang="pt-PT" sz="2400" b="1" dirty="0">
                <a:latin typeface="Montserrat Black" panose="020F0502020204030204" pitchFamily="2" charset="0"/>
                <a:ea typeface="Open Sans"/>
                <a:cs typeface="Open Sans"/>
                <a:sym typeface="Open Sans"/>
              </a:rPr>
              <a:t>01</a:t>
            </a:r>
          </a:p>
          <a:p>
            <a:pPr marL="69500" lvl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1400"/>
            </a:pPr>
            <a:r>
              <a:rPr lang="pt-PT" sz="2400" dirty="0">
                <a:latin typeface="Montserrat Light" panose="00000400000000000000" pitchFamily="2" charset="0"/>
                <a:ea typeface="Open Sans"/>
                <a:cs typeface="Open Sans"/>
                <a:sym typeface="Open Sans"/>
              </a:rPr>
              <a:t>Introdução</a:t>
            </a:r>
            <a:endParaRPr lang="en-GB" sz="2400" dirty="0">
              <a:latin typeface="Montserrat Light" panose="00000400000000000000" pitchFamily="2" charset="0"/>
              <a:ea typeface="Open Sans"/>
              <a:cs typeface="Open Sans"/>
              <a:sym typeface="Open Sans"/>
            </a:endParaRPr>
          </a:p>
          <a:p>
            <a:pPr marL="388800" lvl="0" indent="-319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1400"/>
              <a:buFont typeface="Open Sans"/>
              <a:buAutoNum type="arabicPeriod"/>
            </a:pPr>
            <a:endParaRPr sz="2400" dirty="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" name="Google Shape;73;p10">
            <a:extLst>
              <a:ext uri="{FF2B5EF4-FFF2-40B4-BE49-F238E27FC236}">
                <a16:creationId xmlns:a16="http://schemas.microsoft.com/office/drawing/2014/main" id="{557F1F6F-055F-B516-1BF1-7EC92C8023E8}"/>
              </a:ext>
            </a:extLst>
          </p:cNvPr>
          <p:cNvSpPr txBox="1">
            <a:spLocks/>
          </p:cNvSpPr>
          <p:nvPr/>
        </p:nvSpPr>
        <p:spPr>
          <a:xfrm>
            <a:off x="3932517" y="1047282"/>
            <a:ext cx="4860081" cy="3048935"/>
          </a:xfrm>
          <a:prstGeom prst="rect">
            <a:avLst/>
          </a:prstGeom>
          <a:solidFill>
            <a:srgbClr val="CCCCCC">
              <a:alpha val="0"/>
            </a:srgbClr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 defTabSz="795528">
              <a:lnSpc>
                <a:spcPct val="150000"/>
              </a:lnSpc>
              <a:spcAft>
                <a:spcPts val="600"/>
              </a:spcAft>
              <a:buClr>
                <a:schemeClr val="dk1"/>
              </a:buClr>
              <a:buFont typeface="+mj-lt"/>
              <a:buAutoNum type="arabicPeriod"/>
            </a:pPr>
            <a:r>
              <a:rPr lang="pt-PT" sz="1800" dirty="0">
                <a:solidFill>
                  <a:schemeClr val="tx1"/>
                </a:solidFill>
                <a:latin typeface="Montserrat Light" panose="00000400000000000000" pitchFamily="2" charset="0"/>
                <a:ea typeface="Montserrat SemiBold"/>
                <a:sym typeface="Montserrat SemiBold"/>
              </a:rPr>
              <a:t>Enquadramento</a:t>
            </a:r>
          </a:p>
          <a:p>
            <a:pPr marL="342900" indent="-342900" defTabSz="795528">
              <a:lnSpc>
                <a:spcPct val="150000"/>
              </a:lnSpc>
              <a:spcAft>
                <a:spcPts val="600"/>
              </a:spcAft>
              <a:buClr>
                <a:schemeClr val="dk1"/>
              </a:buClr>
              <a:buFont typeface="+mj-lt"/>
              <a:buAutoNum type="arabicPeriod"/>
            </a:pPr>
            <a:r>
              <a:rPr lang="pt-PT" sz="1800" dirty="0">
                <a:solidFill>
                  <a:schemeClr val="tx1"/>
                </a:solidFill>
                <a:latin typeface="Montserrat Light" panose="00000400000000000000" pitchFamily="2" charset="0"/>
                <a:ea typeface="Montserrat SemiBold"/>
                <a:cs typeface="Montserrat SemiBold"/>
                <a:sym typeface="Montserrat SemiBold"/>
              </a:rPr>
              <a:t>Descrição do Problema</a:t>
            </a:r>
          </a:p>
          <a:p>
            <a:pPr marL="342900" indent="-342900" defTabSz="795528">
              <a:lnSpc>
                <a:spcPct val="150000"/>
              </a:lnSpc>
              <a:spcAft>
                <a:spcPts val="600"/>
              </a:spcAft>
              <a:buClr>
                <a:schemeClr val="dk1"/>
              </a:buClr>
              <a:buFont typeface="+mj-lt"/>
              <a:buAutoNum type="arabicPeriod"/>
            </a:pPr>
            <a:r>
              <a:rPr lang="pt-PT" sz="1800" dirty="0">
                <a:solidFill>
                  <a:schemeClr val="tx1"/>
                </a:solidFill>
                <a:latin typeface="Montserrat Light" panose="00000400000000000000" pitchFamily="2" charset="0"/>
                <a:ea typeface="Montserrat SemiBold"/>
                <a:cs typeface="Montserrat SemiBold"/>
                <a:sym typeface="Montserrat SemiBold"/>
              </a:rPr>
              <a:t>Objetivos</a:t>
            </a:r>
          </a:p>
        </p:txBody>
      </p:sp>
      <p:pic>
        <p:nvPicPr>
          <p:cNvPr id="2" name="Imagem 5" descr="A black background with orange and grey text&#10;&#10;Description automatically generated">
            <a:extLst>
              <a:ext uri="{FF2B5EF4-FFF2-40B4-BE49-F238E27FC236}">
                <a16:creationId xmlns:a16="http://schemas.microsoft.com/office/drawing/2014/main" id="{5D635F48-57A7-77DE-A09D-F6A4458D0A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7710" y="4491884"/>
            <a:ext cx="1714034" cy="651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474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515344F-2FC4-D73C-425E-8CDB84163BC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29</a:t>
            </a:fld>
            <a:endParaRPr lang="en-GB" sz="140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7B69D58-FE94-639A-5329-5C7A0CD9C2A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PT" dirty="0">
                <a:solidFill>
                  <a:schemeClr val="tx1"/>
                </a:solidFill>
              </a:rPr>
              <a:t>Conclusões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94A6B961-D57F-7F8C-3ED2-73FA0B2AD542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r>
              <a:rPr lang="pt-PT" dirty="0"/>
              <a:t>Análise de Dados em Tempo Real | Bárbara Pinto</a:t>
            </a:r>
          </a:p>
          <a:p>
            <a:endParaRPr lang="pt-PT" dirty="0"/>
          </a:p>
        </p:txBody>
      </p:sp>
      <p:sp>
        <p:nvSpPr>
          <p:cNvPr id="6" name="Rounded Rectangle 11">
            <a:extLst>
              <a:ext uri="{FF2B5EF4-FFF2-40B4-BE49-F238E27FC236}">
                <a16:creationId xmlns:a16="http://schemas.microsoft.com/office/drawing/2014/main" id="{20CB6D82-BB43-C818-D65A-5ABA1510EFA5}"/>
              </a:ext>
            </a:extLst>
          </p:cNvPr>
          <p:cNvSpPr/>
          <p:nvPr/>
        </p:nvSpPr>
        <p:spPr>
          <a:xfrm>
            <a:off x="1084999" y="1453414"/>
            <a:ext cx="7147255" cy="578656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400" dirty="0">
                <a:latin typeface="Montserrat Light" panose="00000400000000000000" pitchFamily="2" charset="0"/>
              </a:rPr>
              <a:t>Conclusão com sucesso do projeto com grande parte dos objetivos concretizados</a:t>
            </a:r>
            <a:endParaRPr lang="en-PT" sz="1400" dirty="0">
              <a:latin typeface="Montserrat Light" panose="00000400000000000000" pitchFamily="2" charset="0"/>
            </a:endParaRPr>
          </a:p>
        </p:txBody>
      </p:sp>
      <p:sp>
        <p:nvSpPr>
          <p:cNvPr id="7" name="Rounded Rectangle 11">
            <a:extLst>
              <a:ext uri="{FF2B5EF4-FFF2-40B4-BE49-F238E27FC236}">
                <a16:creationId xmlns:a16="http://schemas.microsoft.com/office/drawing/2014/main" id="{A6B1DD07-3DB0-E1E2-5EA1-2EF0BB243683}"/>
              </a:ext>
            </a:extLst>
          </p:cNvPr>
          <p:cNvSpPr/>
          <p:nvPr/>
        </p:nvSpPr>
        <p:spPr>
          <a:xfrm>
            <a:off x="1084998" y="2177566"/>
            <a:ext cx="7147255" cy="578656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400" dirty="0">
                <a:latin typeface="Montserrat Light" panose="00000400000000000000" pitchFamily="2" charset="0"/>
              </a:rPr>
              <a:t>Base tecnológica que servirá como referência para os desenvolvedores da </a:t>
            </a:r>
            <a:r>
              <a:rPr lang="pt-PT" sz="1400" dirty="0" err="1">
                <a:latin typeface="Montserrat Light" panose="00000400000000000000" pitchFamily="2" charset="0"/>
              </a:rPr>
              <a:t>DataCentric</a:t>
            </a:r>
            <a:endParaRPr lang="en-PT" sz="1400" dirty="0">
              <a:latin typeface="Montserrat Light" panose="00000400000000000000" pitchFamily="2" charset="0"/>
            </a:endParaRPr>
          </a:p>
        </p:txBody>
      </p:sp>
      <p:sp>
        <p:nvSpPr>
          <p:cNvPr id="9" name="Rounded Rectangle 11">
            <a:extLst>
              <a:ext uri="{FF2B5EF4-FFF2-40B4-BE49-F238E27FC236}">
                <a16:creationId xmlns:a16="http://schemas.microsoft.com/office/drawing/2014/main" id="{8867A6D6-0797-2DDB-6EF8-5CF166FDA892}"/>
              </a:ext>
            </a:extLst>
          </p:cNvPr>
          <p:cNvSpPr/>
          <p:nvPr/>
        </p:nvSpPr>
        <p:spPr>
          <a:xfrm>
            <a:off x="1084997" y="2901718"/>
            <a:ext cx="7147255" cy="578656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400" dirty="0">
                <a:latin typeface="Montserrat Light" panose="00000400000000000000" pitchFamily="2" charset="0"/>
              </a:rPr>
              <a:t>Atualização de conhecimento e discurso na comunidade científica</a:t>
            </a:r>
            <a:endParaRPr lang="en-PT" sz="1400" dirty="0">
              <a:latin typeface="Montserrat Light" panose="00000400000000000000" pitchFamily="2" charset="0"/>
            </a:endParaRPr>
          </a:p>
        </p:txBody>
      </p:sp>
      <p:sp>
        <p:nvSpPr>
          <p:cNvPr id="10" name="Rounded Rectangle 11">
            <a:extLst>
              <a:ext uri="{FF2B5EF4-FFF2-40B4-BE49-F238E27FC236}">
                <a16:creationId xmlns:a16="http://schemas.microsoft.com/office/drawing/2014/main" id="{0784D893-3508-DB57-FD2D-DC9B4477C1EA}"/>
              </a:ext>
            </a:extLst>
          </p:cNvPr>
          <p:cNvSpPr/>
          <p:nvPr/>
        </p:nvSpPr>
        <p:spPr>
          <a:xfrm>
            <a:off x="1084997" y="3599003"/>
            <a:ext cx="7147255" cy="578656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400" dirty="0">
                <a:latin typeface="Montserrat Light" panose="00000400000000000000" pitchFamily="2" charset="0"/>
              </a:rPr>
              <a:t>Aprendizagem pessoal e ganho de competências técnicas e sociais</a:t>
            </a:r>
            <a:endParaRPr lang="en-PT" sz="1400" dirty="0">
              <a:latin typeface="Montserrat Light" panose="00000400000000000000" pitchFamily="2" charset="0"/>
            </a:endParaRPr>
          </a:p>
        </p:txBody>
      </p:sp>
      <p:sp>
        <p:nvSpPr>
          <p:cNvPr id="16" name="Title 4">
            <a:extLst>
              <a:ext uri="{FF2B5EF4-FFF2-40B4-BE49-F238E27FC236}">
                <a16:creationId xmlns:a16="http://schemas.microsoft.com/office/drawing/2014/main" id="{E4F7849C-5533-77DD-E98B-5D335C9ECC2E}"/>
              </a:ext>
            </a:extLst>
          </p:cNvPr>
          <p:cNvSpPr txBox="1">
            <a:spLocks/>
          </p:cNvSpPr>
          <p:nvPr/>
        </p:nvSpPr>
        <p:spPr>
          <a:xfrm>
            <a:off x="312725" y="602245"/>
            <a:ext cx="8537400" cy="4635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0" marR="0" lv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8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8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8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8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8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8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8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800"/>
            </a:lvl9pPr>
          </a:lstStyle>
          <a:p>
            <a:r>
              <a:rPr lang="pt-PT" dirty="0"/>
              <a:t>Apreciação Final</a:t>
            </a:r>
          </a:p>
        </p:txBody>
      </p:sp>
    </p:spTree>
    <p:extLst>
      <p:ext uri="{BB962C8B-B14F-4D97-AF65-F5344CB8AC3E}">
        <p14:creationId xmlns:p14="http://schemas.microsoft.com/office/powerpoint/2010/main" val="36528282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73;p10">
            <a:extLst>
              <a:ext uri="{FF2B5EF4-FFF2-40B4-BE49-F238E27FC236}">
                <a16:creationId xmlns:a16="http://schemas.microsoft.com/office/drawing/2014/main" id="{45AA2B2C-19C6-BC45-8F9F-78022951177D}"/>
              </a:ext>
            </a:extLst>
          </p:cNvPr>
          <p:cNvSpPr txBox="1">
            <a:spLocks/>
          </p:cNvSpPr>
          <p:nvPr/>
        </p:nvSpPr>
        <p:spPr>
          <a:xfrm>
            <a:off x="2008239" y="2197827"/>
            <a:ext cx="5127521" cy="557206"/>
          </a:xfrm>
          <a:prstGeom prst="rect">
            <a:avLst/>
          </a:prstGeom>
          <a:solidFill>
            <a:srgbClr val="CCCCCC">
              <a:alpha val="0"/>
            </a:srgbClr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 defTabSz="795528">
              <a:lnSpc>
                <a:spcPct val="150000"/>
              </a:lnSpc>
              <a:spcAft>
                <a:spcPts val="600"/>
              </a:spcAft>
              <a:buClr>
                <a:schemeClr val="dk1"/>
              </a:buClr>
            </a:pPr>
            <a:r>
              <a:rPr lang="pt-PT" sz="2088" b="1" i="0" u="none" strike="noStrike" kern="1200" cap="none" dirty="0">
                <a:solidFill>
                  <a:schemeClr val="tx1"/>
                </a:solidFill>
                <a:latin typeface="Montserrat SemiBold" panose="00000700000000000000" pitchFamily="2" charset="0"/>
                <a:sym typeface="Montserrat SemiBold"/>
              </a:rPr>
              <a:t>Análise de Dados em Tempo Real</a:t>
            </a:r>
            <a:endParaRPr lang="pt-PT" sz="2400" b="1" dirty="0">
              <a:solidFill>
                <a:schemeClr val="tx1"/>
              </a:solidFill>
              <a:latin typeface="Montserrat SemiBold" panose="00000700000000000000" pitchFamily="2" charset="0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3" name="Imagem 5" descr="A black background with orange and grey text&#10;&#10;Description automatically generated">
            <a:extLst>
              <a:ext uri="{FF2B5EF4-FFF2-40B4-BE49-F238E27FC236}">
                <a16:creationId xmlns:a16="http://schemas.microsoft.com/office/drawing/2014/main" id="{C0C576A8-4651-61F7-D43D-0C26662E86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6225" y="482600"/>
            <a:ext cx="1714034" cy="651616"/>
          </a:xfrm>
          <a:prstGeom prst="rect">
            <a:avLst/>
          </a:prstGeom>
        </p:spPr>
      </p:pic>
      <p:sp>
        <p:nvSpPr>
          <p:cNvPr id="7" name="Google Shape;73;p10">
            <a:extLst>
              <a:ext uri="{FF2B5EF4-FFF2-40B4-BE49-F238E27FC236}">
                <a16:creationId xmlns:a16="http://schemas.microsoft.com/office/drawing/2014/main" id="{204FBA74-95D2-1539-BF70-7B2DE026AD54}"/>
              </a:ext>
            </a:extLst>
          </p:cNvPr>
          <p:cNvSpPr txBox="1">
            <a:spLocks/>
          </p:cNvSpPr>
          <p:nvPr/>
        </p:nvSpPr>
        <p:spPr>
          <a:xfrm>
            <a:off x="3442304" y="2755033"/>
            <a:ext cx="2259392" cy="557206"/>
          </a:xfrm>
          <a:prstGeom prst="rect">
            <a:avLst/>
          </a:prstGeom>
          <a:solidFill>
            <a:srgbClr val="CCCCCC">
              <a:alpha val="0"/>
            </a:srgbClr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 defTabSz="795528">
              <a:lnSpc>
                <a:spcPct val="150000"/>
              </a:lnSpc>
              <a:spcAft>
                <a:spcPts val="600"/>
              </a:spcAft>
              <a:buClr>
                <a:schemeClr val="dk1"/>
              </a:buClr>
            </a:pPr>
            <a:r>
              <a:rPr lang="pt-PT" sz="1392" b="0" i="0" u="none" strike="noStrike" kern="1200" cap="none" dirty="0">
                <a:solidFill>
                  <a:schemeClr val="tx1"/>
                </a:solidFill>
                <a:latin typeface="Montserrat Light" panose="00000400000000000000" pitchFamily="2" charset="0"/>
                <a:ea typeface="Arial"/>
                <a:cs typeface="Arial"/>
                <a:sym typeface="Montserrat SemiBold"/>
              </a:rPr>
              <a:t>Bárbara Pinto</a:t>
            </a:r>
            <a:endParaRPr lang="pt-PT" sz="1600" dirty="0">
              <a:solidFill>
                <a:schemeClr val="tx1"/>
              </a:solidFill>
              <a:latin typeface="Montserrat Light" panose="00000400000000000000" pitchFamily="2" charset="0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9" name="Google Shape;73;p10">
            <a:extLst>
              <a:ext uri="{FF2B5EF4-FFF2-40B4-BE49-F238E27FC236}">
                <a16:creationId xmlns:a16="http://schemas.microsoft.com/office/drawing/2014/main" id="{60F3AA53-06DF-C426-EB1A-73D81DB31688}"/>
              </a:ext>
            </a:extLst>
          </p:cNvPr>
          <p:cNvSpPr txBox="1">
            <a:spLocks/>
          </p:cNvSpPr>
          <p:nvPr/>
        </p:nvSpPr>
        <p:spPr>
          <a:xfrm>
            <a:off x="1018271" y="3616132"/>
            <a:ext cx="1465939" cy="830454"/>
          </a:xfrm>
          <a:prstGeom prst="rect">
            <a:avLst/>
          </a:prstGeom>
          <a:solidFill>
            <a:srgbClr val="CCCCCC">
              <a:alpha val="0"/>
            </a:srgbClr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 defTabSz="795528">
              <a:lnSpc>
                <a:spcPct val="150000"/>
              </a:lnSpc>
              <a:spcAft>
                <a:spcPts val="600"/>
              </a:spcAft>
              <a:buClr>
                <a:schemeClr val="dk1"/>
              </a:buClr>
            </a:pPr>
            <a:r>
              <a:rPr lang="pt-PT" sz="1218" b="1" i="0" u="none" strike="noStrike" kern="1200" cap="none">
                <a:solidFill>
                  <a:schemeClr val="tx1"/>
                </a:solidFill>
                <a:latin typeface="Montserrat Light" panose="00000400000000000000" pitchFamily="2" charset="0"/>
                <a:ea typeface="Arial"/>
                <a:cs typeface="Arial"/>
                <a:sym typeface="Montserrat SemiBold"/>
              </a:rPr>
              <a:t>Orientador</a:t>
            </a:r>
          </a:p>
          <a:p>
            <a:pPr algn="ctr" defTabSz="795528">
              <a:lnSpc>
                <a:spcPct val="150000"/>
              </a:lnSpc>
              <a:spcAft>
                <a:spcPts val="600"/>
              </a:spcAft>
              <a:buClr>
                <a:schemeClr val="dk1"/>
              </a:buClr>
            </a:pPr>
            <a:r>
              <a:rPr lang="pt-PT" sz="1218" b="0" i="0" u="none" strike="noStrike" kern="1200" cap="none">
                <a:solidFill>
                  <a:schemeClr val="tx1"/>
                </a:solidFill>
                <a:latin typeface="Montserrat Light" panose="00000400000000000000" pitchFamily="2" charset="0"/>
                <a:ea typeface="Arial"/>
                <a:cs typeface="Arial"/>
                <a:sym typeface="Montserrat SemiBold"/>
              </a:rPr>
              <a:t>Ricardo Almeida</a:t>
            </a:r>
          </a:p>
          <a:p>
            <a:pPr algn="ctr" defTabSz="795528">
              <a:lnSpc>
                <a:spcPct val="150000"/>
              </a:lnSpc>
              <a:spcAft>
                <a:spcPts val="600"/>
              </a:spcAft>
              <a:buClr>
                <a:schemeClr val="dk1"/>
              </a:buClr>
            </a:pPr>
            <a:r>
              <a:rPr lang="pt-PT" sz="1218" b="0" i="0" u="none" strike="noStrike" kern="1200" cap="none">
                <a:solidFill>
                  <a:schemeClr val="tx1"/>
                </a:solidFill>
                <a:latin typeface="Montserrat Light" panose="00000400000000000000" pitchFamily="2" charset="0"/>
                <a:ea typeface="Arial"/>
                <a:cs typeface="Arial"/>
                <a:sym typeface="Montserrat SemiBold"/>
              </a:rPr>
              <a:t>ral@isep.ipp.pt</a:t>
            </a:r>
            <a:endParaRPr lang="pt-PT">
              <a:solidFill>
                <a:schemeClr val="tx1"/>
              </a:solidFill>
              <a:latin typeface="Montserrat Light" panose="00000400000000000000" pitchFamily="2" charset="0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1" name="Google Shape;73;p10">
            <a:extLst>
              <a:ext uri="{FF2B5EF4-FFF2-40B4-BE49-F238E27FC236}">
                <a16:creationId xmlns:a16="http://schemas.microsoft.com/office/drawing/2014/main" id="{50FEF4C9-BEAA-30A3-2930-FB87B30B8AF7}"/>
              </a:ext>
            </a:extLst>
          </p:cNvPr>
          <p:cNvSpPr txBox="1">
            <a:spLocks/>
          </p:cNvSpPr>
          <p:nvPr/>
        </p:nvSpPr>
        <p:spPr>
          <a:xfrm>
            <a:off x="6098300" y="3401818"/>
            <a:ext cx="2027429" cy="1259081"/>
          </a:xfrm>
          <a:prstGeom prst="rect">
            <a:avLst/>
          </a:prstGeom>
          <a:solidFill>
            <a:srgbClr val="CCCCCC">
              <a:alpha val="0"/>
            </a:srgbClr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 defTabSz="795528">
              <a:lnSpc>
                <a:spcPct val="150000"/>
              </a:lnSpc>
              <a:spcAft>
                <a:spcPts val="600"/>
              </a:spcAft>
              <a:buClr>
                <a:schemeClr val="dk1"/>
              </a:buClr>
            </a:pPr>
            <a:r>
              <a:rPr lang="pt-PT" sz="1218" b="1" i="0" u="none" strike="noStrike" kern="1200" cap="none">
                <a:solidFill>
                  <a:schemeClr val="tx1"/>
                </a:solidFill>
                <a:latin typeface="Montserrat Light" panose="00000400000000000000" pitchFamily="2" charset="0"/>
                <a:ea typeface="Arial"/>
                <a:cs typeface="Arial"/>
                <a:sym typeface="Montserrat SemiBold"/>
              </a:rPr>
              <a:t>Supervisor</a:t>
            </a:r>
          </a:p>
          <a:p>
            <a:pPr algn="ctr" defTabSz="795528">
              <a:lnSpc>
                <a:spcPct val="150000"/>
              </a:lnSpc>
              <a:spcAft>
                <a:spcPts val="600"/>
              </a:spcAft>
              <a:buClr>
                <a:schemeClr val="dk1"/>
              </a:buClr>
            </a:pPr>
            <a:r>
              <a:rPr lang="pt-PT" sz="1218" b="0" i="0" u="none" strike="noStrike" kern="1200" cap="none">
                <a:solidFill>
                  <a:schemeClr val="tx1"/>
                </a:solidFill>
                <a:latin typeface="Montserrat Light" panose="00000400000000000000" pitchFamily="2" charset="0"/>
                <a:ea typeface="Arial"/>
                <a:cs typeface="Arial"/>
                <a:sym typeface="Montserrat SemiBold"/>
              </a:rPr>
              <a:t>Paulo Faria</a:t>
            </a:r>
          </a:p>
          <a:p>
            <a:pPr algn="ctr" defTabSz="795528">
              <a:lnSpc>
                <a:spcPct val="150000"/>
              </a:lnSpc>
              <a:spcAft>
                <a:spcPts val="600"/>
              </a:spcAft>
              <a:buClr>
                <a:schemeClr val="dk1"/>
              </a:buClr>
            </a:pPr>
            <a:r>
              <a:rPr lang="pt-PT" sz="1218" b="0" i="0" u="none" strike="noStrike" kern="1200" cap="none">
                <a:solidFill>
                  <a:schemeClr val="tx1"/>
                </a:solidFill>
                <a:latin typeface="Montserrat Light" panose="00000400000000000000" pitchFamily="2" charset="0"/>
                <a:ea typeface="Arial"/>
                <a:cs typeface="Arial"/>
                <a:sym typeface="Montserrat SemiBold"/>
              </a:rPr>
              <a:t>paulo.faria@datacentric-tech.com</a:t>
            </a:r>
            <a:endParaRPr lang="pt-PT">
              <a:solidFill>
                <a:schemeClr val="tx1"/>
              </a:solidFill>
              <a:latin typeface="Montserrat Light" panose="00000400000000000000" pitchFamily="2" charset="0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1026" name="Picture 2" descr="DataCentric | LinkedIn">
            <a:extLst>
              <a:ext uri="{FF2B5EF4-FFF2-40B4-BE49-F238E27FC236}">
                <a16:creationId xmlns:a16="http://schemas.microsoft.com/office/drawing/2014/main" id="{AB2C66C0-9CBA-9671-F8D2-56A1D58DBE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740" y="482600"/>
            <a:ext cx="1063612" cy="1063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31832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515344F-2FC4-D73C-425E-8CDB84163BC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3</a:t>
            </a:fld>
            <a:endParaRPr lang="en-GB" sz="140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7B69D58-FE94-639A-5329-5C7A0CD9C2A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PT" dirty="0">
                <a:solidFill>
                  <a:schemeClr val="tx1"/>
                </a:solidFill>
              </a:rPr>
              <a:t>Introdução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94A6B961-D57F-7F8C-3ED2-73FA0B2AD542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r>
              <a:rPr lang="pt-PT" dirty="0"/>
              <a:t>Análise de Dados em Tempo Real | Bárbara Pinto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C0DC7E0-B383-37A8-314B-82767E2DC2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725" y="602245"/>
            <a:ext cx="8537400" cy="463500"/>
          </a:xfrm>
        </p:spPr>
        <p:txBody>
          <a:bodyPr/>
          <a:lstStyle/>
          <a:p>
            <a:r>
              <a:rPr lang="pt-PT" dirty="0"/>
              <a:t>Enquadramento</a:t>
            </a:r>
          </a:p>
        </p:txBody>
      </p:sp>
      <p:pic>
        <p:nvPicPr>
          <p:cNvPr id="23" name="Picture 22" descr="A black background with a black square&#10;&#10;Description automatically generated">
            <a:extLst>
              <a:ext uri="{FF2B5EF4-FFF2-40B4-BE49-F238E27FC236}">
                <a16:creationId xmlns:a16="http://schemas.microsoft.com/office/drawing/2014/main" id="{08E9DA14-AF14-89DC-2B01-1854117572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2678" y="1909837"/>
            <a:ext cx="829553" cy="829553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EABCAFBC-5920-AD6A-9A8F-92D9FC67C45A}"/>
              </a:ext>
            </a:extLst>
          </p:cNvPr>
          <p:cNvSpPr txBox="1"/>
          <p:nvPr/>
        </p:nvSpPr>
        <p:spPr>
          <a:xfrm>
            <a:off x="735831" y="1338178"/>
            <a:ext cx="18559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400" dirty="0">
                <a:latin typeface="Montserrat Light" panose="00000400000000000000" pitchFamily="2" charset="0"/>
              </a:rPr>
              <a:t>Tomada de decisões oportuna</a:t>
            </a:r>
          </a:p>
        </p:txBody>
      </p:sp>
      <p:pic>
        <p:nvPicPr>
          <p:cNvPr id="26" name="Picture 25" descr="A black background with a black square&#10;&#10;Description automatically generated">
            <a:extLst>
              <a:ext uri="{FF2B5EF4-FFF2-40B4-BE49-F238E27FC236}">
                <a16:creationId xmlns:a16="http://schemas.microsoft.com/office/drawing/2014/main" id="{EF111658-B19D-C13E-F6E0-7A928CD76C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2679" y="3271182"/>
            <a:ext cx="829552" cy="829552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E044D913-B5CD-EF98-DA16-0A22F3A79F48}"/>
              </a:ext>
            </a:extLst>
          </p:cNvPr>
          <p:cNvSpPr txBox="1"/>
          <p:nvPr/>
        </p:nvSpPr>
        <p:spPr>
          <a:xfrm>
            <a:off x="885379" y="4080709"/>
            <a:ext cx="16688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400" dirty="0">
                <a:latin typeface="Montserrat Light" panose="00000400000000000000" pitchFamily="2" charset="0"/>
              </a:rPr>
              <a:t>Análise preditiva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5E3992F-7AF3-D455-9000-C473414D8818}"/>
              </a:ext>
            </a:extLst>
          </p:cNvPr>
          <p:cNvSpPr txBox="1"/>
          <p:nvPr/>
        </p:nvSpPr>
        <p:spPr>
          <a:xfrm>
            <a:off x="6345974" y="1335769"/>
            <a:ext cx="20621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400" dirty="0">
                <a:latin typeface="Montserrat Light" panose="00000400000000000000" pitchFamily="2" charset="0"/>
              </a:rPr>
              <a:t>Melhor experiência do cliente</a:t>
            </a:r>
          </a:p>
        </p:txBody>
      </p:sp>
      <p:pic>
        <p:nvPicPr>
          <p:cNvPr id="32" name="Picture 31" descr="A black background with a black square&#10;&#10;Description automatically generated">
            <a:extLst>
              <a:ext uri="{FF2B5EF4-FFF2-40B4-BE49-F238E27FC236}">
                <a16:creationId xmlns:a16="http://schemas.microsoft.com/office/drawing/2014/main" id="{FF0215AE-28C8-F0E8-1BF0-066EE94E27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03837" y="1893733"/>
            <a:ext cx="845657" cy="845657"/>
          </a:xfrm>
          <a:prstGeom prst="rect">
            <a:avLst/>
          </a:prstGeom>
        </p:spPr>
      </p:pic>
      <p:pic>
        <p:nvPicPr>
          <p:cNvPr id="34" name="Picture 33" descr="A black background with a black square&#10;&#10;Description automatically generated">
            <a:extLst>
              <a:ext uri="{FF2B5EF4-FFF2-40B4-BE49-F238E27FC236}">
                <a16:creationId xmlns:a16="http://schemas.microsoft.com/office/drawing/2014/main" id="{950BF306-4B45-9A75-1570-200866BA9C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74148" y="3092523"/>
            <a:ext cx="907173" cy="907173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49894D04-FEEE-F6F5-D4C8-B810A076EFEA}"/>
              </a:ext>
            </a:extLst>
          </p:cNvPr>
          <p:cNvSpPr txBox="1"/>
          <p:nvPr/>
        </p:nvSpPr>
        <p:spPr>
          <a:xfrm>
            <a:off x="6235792" y="4045052"/>
            <a:ext cx="22825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400" dirty="0">
                <a:latin typeface="Montserrat Light" panose="00000400000000000000" pitchFamily="2" charset="0"/>
              </a:rPr>
              <a:t>Eficiência operacional</a:t>
            </a:r>
          </a:p>
        </p:txBody>
      </p:sp>
      <p:pic>
        <p:nvPicPr>
          <p:cNvPr id="37" name="Picture 36" descr="A black background with a black square&#10;&#10;Description automatically generated">
            <a:extLst>
              <a:ext uri="{FF2B5EF4-FFF2-40B4-BE49-F238E27FC236}">
                <a16:creationId xmlns:a16="http://schemas.microsoft.com/office/drawing/2014/main" id="{1CBFF436-5D59-58D5-4463-29A573993F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56778" y="2305458"/>
            <a:ext cx="1049293" cy="1049293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377873F3-73A1-E904-0257-AA6A068F4908}"/>
              </a:ext>
            </a:extLst>
          </p:cNvPr>
          <p:cNvSpPr txBox="1"/>
          <p:nvPr/>
        </p:nvSpPr>
        <p:spPr>
          <a:xfrm>
            <a:off x="3644001" y="3337370"/>
            <a:ext cx="18559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400" dirty="0">
                <a:latin typeface="Montserrat Light" panose="00000400000000000000" pitchFamily="2" charset="0"/>
              </a:rPr>
              <a:t>Tempo real</a:t>
            </a:r>
          </a:p>
        </p:txBody>
      </p:sp>
    </p:spTree>
    <p:extLst>
      <p:ext uri="{BB962C8B-B14F-4D97-AF65-F5344CB8AC3E}">
        <p14:creationId xmlns:p14="http://schemas.microsoft.com/office/powerpoint/2010/main" val="42501557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515344F-2FC4-D73C-425E-8CDB84163BC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4</a:t>
            </a:fld>
            <a:endParaRPr lang="en-GB" sz="140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7B69D58-FE94-639A-5329-5C7A0CD9C2A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PT" dirty="0">
                <a:solidFill>
                  <a:schemeClr val="tx1"/>
                </a:solidFill>
              </a:rPr>
              <a:t>Introdução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94A6B961-D57F-7F8C-3ED2-73FA0B2AD542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r>
              <a:rPr lang="pt-PT" dirty="0"/>
              <a:t>Análise de Dados em Tempo Real | Bárbara Pinto</a:t>
            </a:r>
          </a:p>
          <a:p>
            <a:endParaRPr lang="pt-PT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8E12646A-D9DB-47E2-2098-2FA5F5249D27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303300" y="1280362"/>
            <a:ext cx="8537400" cy="836482"/>
          </a:xfrm>
        </p:spPr>
        <p:txBody>
          <a:bodyPr/>
          <a:lstStyle/>
          <a:p>
            <a:r>
              <a:rPr lang="pt-PT" dirty="0">
                <a:latin typeface="Montserrat Light" panose="00000400000000000000" pitchFamily="2" charset="0"/>
              </a:rPr>
              <a:t>Desenvolver uma arquitetura de </a:t>
            </a:r>
            <a:r>
              <a:rPr lang="pt-PT" b="1" dirty="0">
                <a:latin typeface="Montserrat Light" panose="00000400000000000000" pitchFamily="2" charset="0"/>
              </a:rPr>
              <a:t>captação, processamento e análise de dados em tempo real</a:t>
            </a:r>
            <a:r>
              <a:rPr lang="pt-PT" dirty="0">
                <a:latin typeface="Montserrat Light" panose="00000400000000000000" pitchFamily="2" charset="0"/>
              </a:rPr>
              <a:t>, capaz de responder aos requisitos de </a:t>
            </a:r>
            <a:r>
              <a:rPr lang="pt-PT" b="1" dirty="0">
                <a:latin typeface="Montserrat Light" panose="00000400000000000000" pitchFamily="2" charset="0"/>
              </a:rPr>
              <a:t>tempo de processamento</a:t>
            </a:r>
            <a:r>
              <a:rPr lang="pt-PT" dirty="0">
                <a:latin typeface="Montserrat Light" panose="00000400000000000000" pitchFamily="2" charset="0"/>
              </a:rPr>
              <a:t>, </a:t>
            </a:r>
            <a:r>
              <a:rPr lang="pt-PT" b="1" dirty="0">
                <a:latin typeface="Montserrat Light" panose="00000400000000000000" pitchFamily="2" charset="0"/>
              </a:rPr>
              <a:t>custo de manutenção</a:t>
            </a:r>
            <a:r>
              <a:rPr lang="pt-PT" dirty="0">
                <a:latin typeface="Montserrat Light" panose="00000400000000000000" pitchFamily="2" charset="0"/>
              </a:rPr>
              <a:t>, </a:t>
            </a:r>
            <a:r>
              <a:rPr lang="pt-PT" b="1" dirty="0">
                <a:latin typeface="Montserrat Light" panose="00000400000000000000" pitchFamily="2" charset="0"/>
              </a:rPr>
              <a:t>qualidade de análise </a:t>
            </a:r>
            <a:r>
              <a:rPr lang="pt-PT" dirty="0">
                <a:latin typeface="Montserrat Light" panose="00000400000000000000" pitchFamily="2" charset="0"/>
              </a:rPr>
              <a:t>e potencial </a:t>
            </a:r>
            <a:r>
              <a:rPr lang="pt-PT" b="1" dirty="0">
                <a:latin typeface="Montserrat Light" panose="00000400000000000000" pitchFamily="2" charset="0"/>
              </a:rPr>
              <a:t>valor acrescentado </a:t>
            </a:r>
            <a:r>
              <a:rPr lang="pt-PT" dirty="0">
                <a:latin typeface="Montserrat Light" panose="00000400000000000000" pitchFamily="2" charset="0"/>
              </a:rPr>
              <a:t>ao negócio dos clientes da </a:t>
            </a:r>
            <a:r>
              <a:rPr lang="pt-PT" dirty="0" err="1">
                <a:latin typeface="Montserrat Light" panose="00000400000000000000" pitchFamily="2" charset="0"/>
              </a:rPr>
              <a:t>DataCentric</a:t>
            </a:r>
            <a:r>
              <a:rPr lang="pt-PT" dirty="0">
                <a:latin typeface="Montserrat Light" panose="00000400000000000000" pitchFamily="2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dirty="0"/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F7F7A74B-1EC1-2C2C-3DAC-5C297976A7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4009130"/>
              </p:ext>
            </p:extLst>
          </p:nvPr>
        </p:nvGraphicFramePr>
        <p:xfrm>
          <a:off x="399320" y="2175772"/>
          <a:ext cx="8309500" cy="2381922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8309500">
                  <a:extLst>
                    <a:ext uri="{9D8B030D-6E8A-4147-A177-3AD203B41FA5}">
                      <a16:colId xmlns:a16="http://schemas.microsoft.com/office/drawing/2014/main" val="970532023"/>
                    </a:ext>
                  </a:extLst>
                </a:gridCol>
              </a:tblGrid>
              <a:tr h="451829">
                <a:tc>
                  <a:txBody>
                    <a:bodyPr/>
                    <a:lstStyle/>
                    <a:p>
                      <a:r>
                        <a:rPr lang="pt-PT" sz="1200" b="0" dirty="0">
                          <a:latin typeface="Montserrat Light" panose="00000400000000000000" pitchFamily="2" charset="0"/>
                        </a:rPr>
                        <a:t>Modelação de uma arquitetura robusta e escalável, com considerações relativas a reduzidos tempos de processamento e armazenamento de grandes quantidades de dados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4213107"/>
                  </a:ext>
                </a:extLst>
              </a:tr>
              <a:tr h="266990">
                <a:tc>
                  <a:txBody>
                    <a:bodyPr/>
                    <a:lstStyle/>
                    <a:p>
                      <a:r>
                        <a:rPr lang="pt-PT" sz="1200" dirty="0">
                          <a:latin typeface="Montserrat Light" panose="00000400000000000000" pitchFamily="2" charset="0"/>
                        </a:rPr>
                        <a:t>Desenvolvimento de processos para capturar eventos operacionais em tempo real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0647955"/>
                  </a:ext>
                </a:extLst>
              </a:tr>
              <a:tr h="306294">
                <a:tc>
                  <a:txBody>
                    <a:bodyPr/>
                    <a:lstStyle/>
                    <a:p>
                      <a:r>
                        <a:rPr lang="pt-PT" sz="1200" dirty="0">
                          <a:latin typeface="Montserrat Light" panose="00000400000000000000" pitchFamily="2" charset="0"/>
                        </a:rPr>
                        <a:t>Desenvolvimento de processos de deteção e tratamento automático de erros e inconsistência de dados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4637866"/>
                  </a:ext>
                </a:extLst>
              </a:tr>
              <a:tr h="306294">
                <a:tc>
                  <a:txBody>
                    <a:bodyPr/>
                    <a:lstStyle/>
                    <a:p>
                      <a:r>
                        <a:rPr lang="pt-PT" sz="1200" dirty="0">
                          <a:latin typeface="Montserrat Light" panose="00000400000000000000" pitchFamily="2" charset="0"/>
                        </a:rPr>
                        <a:t>Análise e desenvolvimento de um sistema de recomendação baseado em filtragem colaborativa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1824970"/>
                  </a:ext>
                </a:extLst>
              </a:tr>
              <a:tr h="285002">
                <a:tc>
                  <a:txBody>
                    <a:bodyPr/>
                    <a:lstStyle/>
                    <a:p>
                      <a:r>
                        <a:rPr lang="pt-PT" sz="1200" dirty="0">
                          <a:latin typeface="Montserrat Light" panose="00000400000000000000" pitchFamily="2" charset="0"/>
                        </a:rPr>
                        <a:t>Desenho de um modelo de dados analíticos para armazenamento e posterior apresentação de dados processados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4074414"/>
                  </a:ext>
                </a:extLst>
              </a:tr>
              <a:tr h="266990">
                <a:tc>
                  <a:txBody>
                    <a:bodyPr/>
                    <a:lstStyle/>
                    <a:p>
                      <a:r>
                        <a:rPr lang="pt-PT" sz="1200" dirty="0">
                          <a:latin typeface="Montserrat Light" panose="00000400000000000000" pitchFamily="2" charset="0"/>
                        </a:rPr>
                        <a:t>Desenvolvimento de processos de armazenamento em armazém de dados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9000083"/>
                  </a:ext>
                </a:extLst>
              </a:tr>
              <a:tr h="306294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200" dirty="0">
                          <a:latin typeface="Montserrat Light" panose="00000400000000000000" pitchFamily="2" charset="0"/>
                        </a:rPr>
                        <a:t>Desenvolvimento de processos de agendamento e execução automática da aplicação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8537113"/>
                  </a:ext>
                </a:extLst>
              </a:tr>
            </a:tbl>
          </a:graphicData>
        </a:graphic>
      </p:graphicFrame>
      <p:sp>
        <p:nvSpPr>
          <p:cNvPr id="8" name="Title 4">
            <a:extLst>
              <a:ext uri="{FF2B5EF4-FFF2-40B4-BE49-F238E27FC236}">
                <a16:creationId xmlns:a16="http://schemas.microsoft.com/office/drawing/2014/main" id="{57B1A81F-3D62-9CAE-8E28-7734291DE0BF}"/>
              </a:ext>
            </a:extLst>
          </p:cNvPr>
          <p:cNvSpPr txBox="1">
            <a:spLocks/>
          </p:cNvSpPr>
          <p:nvPr/>
        </p:nvSpPr>
        <p:spPr>
          <a:xfrm>
            <a:off x="312725" y="602245"/>
            <a:ext cx="8537400" cy="4635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0" marR="0" lv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8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8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8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8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8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8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8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800"/>
            </a:lvl9pPr>
          </a:lstStyle>
          <a:p>
            <a:r>
              <a:rPr lang="pt-PT" dirty="0"/>
              <a:t>Objetivos</a:t>
            </a:r>
          </a:p>
        </p:txBody>
      </p:sp>
    </p:spTree>
    <p:extLst>
      <p:ext uri="{BB962C8B-B14F-4D97-AF65-F5344CB8AC3E}">
        <p14:creationId xmlns:p14="http://schemas.microsoft.com/office/powerpoint/2010/main" val="29802208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4" name="Google Shape;64;p9"/>
          <p:cNvCxnSpPr/>
          <p:nvPr/>
        </p:nvCxnSpPr>
        <p:spPr>
          <a:xfrm>
            <a:off x="7069345" y="2455039"/>
            <a:ext cx="592200" cy="0"/>
          </a:xfrm>
          <a:prstGeom prst="straightConnector1">
            <a:avLst/>
          </a:prstGeom>
          <a:noFill/>
          <a:ln w="38100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" name="Google Shape;63;p9">
            <a:extLst>
              <a:ext uri="{FF2B5EF4-FFF2-40B4-BE49-F238E27FC236}">
                <a16:creationId xmlns:a16="http://schemas.microsoft.com/office/drawing/2014/main" id="{36E2B05D-9497-EF46-AA1F-7E24728AB47E}"/>
              </a:ext>
            </a:extLst>
          </p:cNvPr>
          <p:cNvSpPr txBox="1"/>
          <p:nvPr/>
        </p:nvSpPr>
        <p:spPr>
          <a:xfrm>
            <a:off x="835742" y="1901140"/>
            <a:ext cx="2589651" cy="11077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0000" bIns="91425" anchor="t" anchorCtr="0">
            <a:noAutofit/>
          </a:bodyPr>
          <a:lstStyle/>
          <a:p>
            <a:pPr marL="69500" lvl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1400"/>
            </a:pPr>
            <a:r>
              <a:rPr lang="pt-PT" sz="2400" b="1" dirty="0">
                <a:latin typeface="Montserrat Black" panose="020F0502020204030204" pitchFamily="2" charset="0"/>
                <a:ea typeface="Open Sans"/>
                <a:cs typeface="Open Sans"/>
                <a:sym typeface="Open Sans"/>
              </a:rPr>
              <a:t>02</a:t>
            </a:r>
          </a:p>
          <a:p>
            <a:pPr marL="69500" lvl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1400"/>
            </a:pPr>
            <a:r>
              <a:rPr lang="pt-PT" sz="2400" dirty="0">
                <a:latin typeface="Montserrat Light" panose="00000400000000000000" pitchFamily="2" charset="0"/>
                <a:ea typeface="Open Sans"/>
                <a:cs typeface="Open Sans"/>
                <a:sym typeface="Open Sans"/>
              </a:rPr>
              <a:t>Estado da Arte</a:t>
            </a:r>
            <a:endParaRPr lang="en-GB" sz="2400" dirty="0">
              <a:latin typeface="Montserrat Light" panose="00000400000000000000" pitchFamily="2" charset="0"/>
              <a:ea typeface="Open Sans"/>
              <a:cs typeface="Open Sans"/>
              <a:sym typeface="Open Sans"/>
            </a:endParaRPr>
          </a:p>
          <a:p>
            <a:pPr marL="388800" lvl="0" indent="-319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1400"/>
              <a:buFont typeface="Open Sans"/>
              <a:buAutoNum type="arabicPeriod"/>
            </a:pPr>
            <a:endParaRPr sz="2400" dirty="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" name="Google Shape;73;p10">
            <a:extLst>
              <a:ext uri="{FF2B5EF4-FFF2-40B4-BE49-F238E27FC236}">
                <a16:creationId xmlns:a16="http://schemas.microsoft.com/office/drawing/2014/main" id="{557F1F6F-055F-B516-1BF1-7EC92C8023E8}"/>
              </a:ext>
            </a:extLst>
          </p:cNvPr>
          <p:cNvSpPr txBox="1">
            <a:spLocks/>
          </p:cNvSpPr>
          <p:nvPr/>
        </p:nvSpPr>
        <p:spPr>
          <a:xfrm>
            <a:off x="3932517" y="1047282"/>
            <a:ext cx="4860081" cy="3048935"/>
          </a:xfrm>
          <a:prstGeom prst="rect">
            <a:avLst/>
          </a:prstGeom>
          <a:solidFill>
            <a:srgbClr val="CCCCCC">
              <a:alpha val="0"/>
            </a:srgbClr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 defTabSz="795528">
              <a:lnSpc>
                <a:spcPct val="150000"/>
              </a:lnSpc>
              <a:spcAft>
                <a:spcPts val="600"/>
              </a:spcAft>
              <a:buClr>
                <a:schemeClr val="dk1"/>
              </a:buClr>
              <a:buFont typeface="+mj-lt"/>
              <a:buAutoNum type="arabicPeriod"/>
            </a:pPr>
            <a:r>
              <a:rPr lang="pt-PT" sz="1800" dirty="0">
                <a:solidFill>
                  <a:schemeClr val="tx1"/>
                </a:solidFill>
                <a:latin typeface="Montserrat Light" panose="00000400000000000000" pitchFamily="2" charset="0"/>
                <a:ea typeface="Montserrat SemiBold"/>
                <a:sym typeface="Montserrat SemiBold"/>
              </a:rPr>
              <a:t>Engenharia de Dados</a:t>
            </a:r>
          </a:p>
          <a:p>
            <a:pPr marL="342900" indent="-342900" defTabSz="795528">
              <a:lnSpc>
                <a:spcPct val="150000"/>
              </a:lnSpc>
              <a:spcAft>
                <a:spcPts val="600"/>
              </a:spcAft>
              <a:buClr>
                <a:schemeClr val="dk1"/>
              </a:buClr>
              <a:buFont typeface="+mj-lt"/>
              <a:buAutoNum type="arabicPeriod"/>
            </a:pPr>
            <a:r>
              <a:rPr lang="pt-PT" sz="1800" dirty="0">
                <a:solidFill>
                  <a:schemeClr val="tx1"/>
                </a:solidFill>
                <a:latin typeface="Montserrat Light" panose="00000400000000000000" pitchFamily="2" charset="0"/>
                <a:ea typeface="Montserrat SemiBold"/>
                <a:cs typeface="Montserrat SemiBold"/>
                <a:sym typeface="Montserrat SemiBold"/>
              </a:rPr>
              <a:t>Sistemas de Recomendação</a:t>
            </a:r>
          </a:p>
          <a:p>
            <a:pPr marL="342900" indent="-342900" defTabSz="795528">
              <a:lnSpc>
                <a:spcPct val="150000"/>
              </a:lnSpc>
              <a:spcAft>
                <a:spcPts val="600"/>
              </a:spcAft>
              <a:buClr>
                <a:schemeClr val="dk1"/>
              </a:buClr>
              <a:buFont typeface="+mj-lt"/>
              <a:buAutoNum type="arabicPeriod"/>
            </a:pPr>
            <a:r>
              <a:rPr lang="pt-PT" sz="1800" dirty="0">
                <a:solidFill>
                  <a:schemeClr val="tx1"/>
                </a:solidFill>
                <a:latin typeface="Montserrat Light" panose="00000400000000000000" pitchFamily="2" charset="0"/>
                <a:ea typeface="Montserrat SemiBold"/>
                <a:cs typeface="Montserrat SemiBold"/>
                <a:sym typeface="Montserrat SemiBold"/>
              </a:rPr>
              <a:t>Trabalhos Relacionados</a:t>
            </a:r>
          </a:p>
          <a:p>
            <a:pPr marL="342900" indent="-342900" defTabSz="795528">
              <a:lnSpc>
                <a:spcPct val="150000"/>
              </a:lnSpc>
              <a:spcAft>
                <a:spcPts val="600"/>
              </a:spcAft>
              <a:buClr>
                <a:schemeClr val="dk1"/>
              </a:buClr>
              <a:buFont typeface="+mj-lt"/>
              <a:buAutoNum type="arabicPeriod"/>
            </a:pPr>
            <a:r>
              <a:rPr lang="pt-PT" sz="1800" dirty="0">
                <a:solidFill>
                  <a:schemeClr val="tx1"/>
                </a:solidFill>
                <a:latin typeface="Montserrat Light" panose="00000400000000000000" pitchFamily="2" charset="0"/>
                <a:ea typeface="Montserrat SemiBold"/>
                <a:cs typeface="Montserrat SemiBold"/>
                <a:sym typeface="Montserrat SemiBold"/>
              </a:rPr>
              <a:t>Tecnologias Existentes</a:t>
            </a:r>
          </a:p>
        </p:txBody>
      </p:sp>
      <p:pic>
        <p:nvPicPr>
          <p:cNvPr id="2" name="Imagem 5" descr="A black background with orange and grey text&#10;&#10;Description automatically generated">
            <a:extLst>
              <a:ext uri="{FF2B5EF4-FFF2-40B4-BE49-F238E27FC236}">
                <a16:creationId xmlns:a16="http://schemas.microsoft.com/office/drawing/2014/main" id="{B95B75C0-3360-AD29-F60D-F2B1B27998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7710" y="4491884"/>
            <a:ext cx="1714034" cy="651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652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515344F-2FC4-D73C-425E-8CDB84163BC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6</a:t>
            </a:fld>
            <a:endParaRPr lang="en-GB" sz="140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7B69D58-FE94-639A-5329-5C7A0CD9C2A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PT" dirty="0">
                <a:solidFill>
                  <a:schemeClr val="tx1"/>
                </a:solidFill>
              </a:rPr>
              <a:t>Estado da Arte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94A6B961-D57F-7F8C-3ED2-73FA0B2AD542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r>
              <a:rPr lang="pt-PT" dirty="0"/>
              <a:t>Análise de Dados em Tempo Real | Bárbara Pinto</a:t>
            </a:r>
          </a:p>
          <a:p>
            <a:endParaRPr lang="pt-PT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7C6B4FC-4B36-41A8-8952-B3D4D7D711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721" y="2012479"/>
            <a:ext cx="943034" cy="111854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BF5E714-B291-B2F6-0787-F8E7C9FC40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3721" y="2013908"/>
            <a:ext cx="1045299" cy="111711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C647210-686D-B3AD-A819-46F3607509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35986" y="2012479"/>
            <a:ext cx="1086659" cy="111854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3E647A5-7109-1887-17BC-E650552EC199}"/>
              </a:ext>
            </a:extLst>
          </p:cNvPr>
          <p:cNvSpPr txBox="1"/>
          <p:nvPr/>
        </p:nvSpPr>
        <p:spPr>
          <a:xfrm>
            <a:off x="415956" y="3131021"/>
            <a:ext cx="17385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400" dirty="0">
                <a:latin typeface="Montserrat Light" panose="00000400000000000000" pitchFamily="2" charset="0"/>
              </a:rPr>
              <a:t>Extração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C3A0C8D-7BFF-CD38-44CE-E5C1A83DA56A}"/>
              </a:ext>
            </a:extLst>
          </p:cNvPr>
          <p:cNvSpPr txBox="1"/>
          <p:nvPr/>
        </p:nvSpPr>
        <p:spPr>
          <a:xfrm>
            <a:off x="3527088" y="3141675"/>
            <a:ext cx="17385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400" dirty="0">
                <a:latin typeface="Montserrat Light" panose="00000400000000000000" pitchFamily="2" charset="0"/>
              </a:rPr>
              <a:t>Transformação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6EB9040-532A-307F-FEC4-8443C0C39F14}"/>
              </a:ext>
            </a:extLst>
          </p:cNvPr>
          <p:cNvSpPr txBox="1"/>
          <p:nvPr/>
        </p:nvSpPr>
        <p:spPr>
          <a:xfrm>
            <a:off x="6704663" y="3141675"/>
            <a:ext cx="17385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400" dirty="0">
                <a:latin typeface="Montserrat Light" panose="00000400000000000000" pitchFamily="2" charset="0"/>
              </a:rPr>
              <a:t>Carregamento</a:t>
            </a:r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D5306280-DB16-25D5-2268-0E7D7AEF942C}"/>
              </a:ext>
            </a:extLst>
          </p:cNvPr>
          <p:cNvSpPr txBox="1">
            <a:spLocks/>
          </p:cNvSpPr>
          <p:nvPr/>
        </p:nvSpPr>
        <p:spPr>
          <a:xfrm>
            <a:off x="312725" y="602245"/>
            <a:ext cx="8537400" cy="4635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0" marR="0" lv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8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8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8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8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8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8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8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800"/>
            </a:lvl9pPr>
          </a:lstStyle>
          <a:p>
            <a:r>
              <a:rPr lang="pt-PT" dirty="0"/>
              <a:t>Engenharia de Dados</a:t>
            </a:r>
          </a:p>
        </p:txBody>
      </p:sp>
    </p:spTree>
    <p:extLst>
      <p:ext uri="{BB962C8B-B14F-4D97-AF65-F5344CB8AC3E}">
        <p14:creationId xmlns:p14="http://schemas.microsoft.com/office/powerpoint/2010/main" val="11343284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515344F-2FC4-D73C-425E-8CDB84163BC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7</a:t>
            </a:fld>
            <a:endParaRPr lang="en-GB" sz="140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7B69D58-FE94-639A-5329-5C7A0CD9C2A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PT" dirty="0">
                <a:solidFill>
                  <a:schemeClr val="tx1"/>
                </a:solidFill>
              </a:rPr>
              <a:t>Estado da Arte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6EB9040-532A-307F-FEC4-8443C0C39F14}"/>
              </a:ext>
            </a:extLst>
          </p:cNvPr>
          <p:cNvSpPr txBox="1"/>
          <p:nvPr/>
        </p:nvSpPr>
        <p:spPr>
          <a:xfrm>
            <a:off x="1338300" y="4112249"/>
            <a:ext cx="17385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400" b="1" dirty="0">
                <a:latin typeface="Montserrat Light" panose="00000400000000000000" pitchFamily="2" charset="0"/>
              </a:rPr>
              <a:t>Filtragem Colaborativa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82E43E0-F832-E600-4553-46F3E4099C28}"/>
              </a:ext>
            </a:extLst>
          </p:cNvPr>
          <p:cNvSpPr txBox="1"/>
          <p:nvPr/>
        </p:nvSpPr>
        <p:spPr>
          <a:xfrm>
            <a:off x="463191" y="1319253"/>
            <a:ext cx="358979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100" i="1" dirty="0">
                <a:latin typeface="Montserrat Light" panose="00000400000000000000" pitchFamily="2" charset="0"/>
              </a:rPr>
              <a:t>Comprados por ambos os utilizadores</a:t>
            </a:r>
          </a:p>
        </p:txBody>
      </p:sp>
      <p:pic>
        <p:nvPicPr>
          <p:cNvPr id="7" name="Picture 6" descr="A black background with a black square&#10;&#10;Description automatically generated">
            <a:extLst>
              <a:ext uri="{FF2B5EF4-FFF2-40B4-BE49-F238E27FC236}">
                <a16:creationId xmlns:a16="http://schemas.microsoft.com/office/drawing/2014/main" id="{DB5896D3-D6D0-A51D-C8F1-C148100E4F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4134" y="1600609"/>
            <a:ext cx="468092" cy="468092"/>
          </a:xfrm>
          <a:prstGeom prst="rect">
            <a:avLst/>
          </a:prstGeom>
        </p:spPr>
      </p:pic>
      <p:pic>
        <p:nvPicPr>
          <p:cNvPr id="8" name="Picture 7" descr="A black background with a black square&#10;&#10;Description automatically generated">
            <a:extLst>
              <a:ext uri="{FF2B5EF4-FFF2-40B4-BE49-F238E27FC236}">
                <a16:creationId xmlns:a16="http://schemas.microsoft.com/office/drawing/2014/main" id="{4225E4EE-6780-BF28-4E26-607B3FF4DF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1170" y="1600609"/>
            <a:ext cx="485512" cy="485512"/>
          </a:xfrm>
          <a:prstGeom prst="rect">
            <a:avLst/>
          </a:prstGeom>
        </p:spPr>
      </p:pic>
      <p:pic>
        <p:nvPicPr>
          <p:cNvPr id="11" name="Picture 10" descr="A black background with a black square&#10;&#10;Description automatically generated">
            <a:extLst>
              <a:ext uri="{FF2B5EF4-FFF2-40B4-BE49-F238E27FC236}">
                <a16:creationId xmlns:a16="http://schemas.microsoft.com/office/drawing/2014/main" id="{1C84DD55-72DE-CF37-D2CB-55AC6C3891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743" y="2646238"/>
            <a:ext cx="540906" cy="540906"/>
          </a:xfrm>
          <a:prstGeom prst="rect">
            <a:avLst/>
          </a:prstGeom>
        </p:spPr>
      </p:pic>
      <p:pic>
        <p:nvPicPr>
          <p:cNvPr id="13" name="Picture 12" descr="A black background with a black square&#10;&#10;Description automatically generated">
            <a:extLst>
              <a:ext uri="{FF2B5EF4-FFF2-40B4-BE49-F238E27FC236}">
                <a16:creationId xmlns:a16="http://schemas.microsoft.com/office/drawing/2014/main" id="{15A567E5-4C6A-12FE-BC6F-EFDC9794F2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9730" y="2615771"/>
            <a:ext cx="540906" cy="540906"/>
          </a:xfrm>
          <a:prstGeom prst="rect">
            <a:avLst/>
          </a:prstGeom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90D2D87-EE93-4C99-5F3B-D4263BC33D41}"/>
              </a:ext>
            </a:extLst>
          </p:cNvPr>
          <p:cNvCxnSpPr>
            <a:cxnSpLocks/>
          </p:cNvCxnSpPr>
          <p:nvPr/>
        </p:nvCxnSpPr>
        <p:spPr>
          <a:xfrm flipH="1" flipV="1">
            <a:off x="2606734" y="2185957"/>
            <a:ext cx="684391" cy="5000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4719A33-19C3-CCEE-488A-723BAAD488C0}"/>
              </a:ext>
            </a:extLst>
          </p:cNvPr>
          <p:cNvCxnSpPr>
            <a:cxnSpLocks/>
          </p:cNvCxnSpPr>
          <p:nvPr/>
        </p:nvCxnSpPr>
        <p:spPr>
          <a:xfrm flipH="1" flipV="1">
            <a:off x="1862256" y="2194571"/>
            <a:ext cx="1347669" cy="5408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BFD39A7-ECED-E5F7-7096-6F1772832F3E}"/>
              </a:ext>
            </a:extLst>
          </p:cNvPr>
          <p:cNvCxnSpPr>
            <a:cxnSpLocks/>
          </p:cNvCxnSpPr>
          <p:nvPr/>
        </p:nvCxnSpPr>
        <p:spPr>
          <a:xfrm flipV="1">
            <a:off x="1277480" y="2177611"/>
            <a:ext cx="394823" cy="4395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AE48D39F-EAC7-5704-BEE1-6369C21B08D2}"/>
              </a:ext>
            </a:extLst>
          </p:cNvPr>
          <p:cNvCxnSpPr>
            <a:cxnSpLocks/>
          </p:cNvCxnSpPr>
          <p:nvPr/>
        </p:nvCxnSpPr>
        <p:spPr>
          <a:xfrm flipV="1">
            <a:off x="1454134" y="2208349"/>
            <a:ext cx="975946" cy="4777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8" name="Picture 37" descr="A black background with a black square&#10;&#10;Description automatically generated">
            <a:extLst>
              <a:ext uri="{FF2B5EF4-FFF2-40B4-BE49-F238E27FC236}">
                <a16:creationId xmlns:a16="http://schemas.microsoft.com/office/drawing/2014/main" id="{DE432F3A-AAFE-E7B5-6631-335B33A2A8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4826" y="3478201"/>
            <a:ext cx="485513" cy="485513"/>
          </a:xfrm>
          <a:prstGeom prst="rect">
            <a:avLst/>
          </a:prstGeom>
        </p:spPr>
      </p:pic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2C7D55E6-5FCF-F5CB-F32B-96AEEB18664C}"/>
              </a:ext>
            </a:extLst>
          </p:cNvPr>
          <p:cNvCxnSpPr>
            <a:cxnSpLocks/>
            <a:endCxn id="38" idx="1"/>
          </p:cNvCxnSpPr>
          <p:nvPr/>
        </p:nvCxnSpPr>
        <p:spPr>
          <a:xfrm>
            <a:off x="1124692" y="3286980"/>
            <a:ext cx="840134" cy="4339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AE85AA01-3AA7-027F-248D-E1B8A86D5015}"/>
              </a:ext>
            </a:extLst>
          </p:cNvPr>
          <p:cNvCxnSpPr>
            <a:cxnSpLocks/>
            <a:stCxn id="38" idx="3"/>
          </p:cNvCxnSpPr>
          <p:nvPr/>
        </p:nvCxnSpPr>
        <p:spPr>
          <a:xfrm flipV="1">
            <a:off x="2450339" y="3180311"/>
            <a:ext cx="883386" cy="5406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E2756CC5-D063-6698-AFDD-BDEFC4F98B2C}"/>
              </a:ext>
            </a:extLst>
          </p:cNvPr>
          <p:cNvSpPr txBox="1"/>
          <p:nvPr/>
        </p:nvSpPr>
        <p:spPr>
          <a:xfrm>
            <a:off x="463191" y="2785886"/>
            <a:ext cx="358979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100" i="1" dirty="0">
                <a:latin typeface="Montserrat Light" panose="00000400000000000000" pitchFamily="2" charset="0"/>
              </a:rPr>
              <a:t>Utilizadores semelhantes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21E9363-5A7D-5BD1-80FD-548714F44B39}"/>
              </a:ext>
            </a:extLst>
          </p:cNvPr>
          <p:cNvSpPr txBox="1"/>
          <p:nvPr/>
        </p:nvSpPr>
        <p:spPr>
          <a:xfrm>
            <a:off x="326338" y="3530064"/>
            <a:ext cx="138255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100" i="1" dirty="0">
                <a:latin typeface="Montserrat Light" panose="00000400000000000000" pitchFamily="2" charset="0"/>
              </a:rPr>
              <a:t>Comprado pelo utilizador 1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B2D549B-89CA-CA06-6BF9-F488BB0DE96E}"/>
              </a:ext>
            </a:extLst>
          </p:cNvPr>
          <p:cNvSpPr txBox="1"/>
          <p:nvPr/>
        </p:nvSpPr>
        <p:spPr>
          <a:xfrm>
            <a:off x="5275754" y="2886224"/>
            <a:ext cx="143428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100" i="1" dirty="0">
                <a:latin typeface="Montserrat Light" panose="00000400000000000000" pitchFamily="2" charset="0"/>
              </a:rPr>
              <a:t>Recomendado ao utilizador</a:t>
            </a:r>
          </a:p>
        </p:txBody>
      </p:sp>
      <p:pic>
        <p:nvPicPr>
          <p:cNvPr id="60" name="Picture 59" descr="A black background with a black square&#10;&#10;Description automatically generated">
            <a:extLst>
              <a:ext uri="{FF2B5EF4-FFF2-40B4-BE49-F238E27FC236}">
                <a16:creationId xmlns:a16="http://schemas.microsoft.com/office/drawing/2014/main" id="{95449A7C-EC1D-2349-D284-31A45B2A35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9191" y="1609564"/>
            <a:ext cx="540906" cy="540906"/>
          </a:xfrm>
          <a:prstGeom prst="rect">
            <a:avLst/>
          </a:prstGeom>
        </p:spPr>
      </p:pic>
      <p:pic>
        <p:nvPicPr>
          <p:cNvPr id="61" name="Picture 60" descr="A black background with a black square&#10;&#10;Description automatically generated">
            <a:extLst>
              <a:ext uri="{FF2B5EF4-FFF2-40B4-BE49-F238E27FC236}">
                <a16:creationId xmlns:a16="http://schemas.microsoft.com/office/drawing/2014/main" id="{EB682393-7624-A25B-307B-1CFCDBAE26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2521" y="1667728"/>
            <a:ext cx="485512" cy="485512"/>
          </a:xfrm>
          <a:prstGeom prst="rect">
            <a:avLst/>
          </a:prstGeom>
        </p:spPr>
      </p:pic>
      <p:pic>
        <p:nvPicPr>
          <p:cNvPr id="62" name="Picture 61" descr="A black background with a black square&#10;&#10;Description automatically generated">
            <a:extLst>
              <a:ext uri="{FF2B5EF4-FFF2-40B4-BE49-F238E27FC236}">
                <a16:creationId xmlns:a16="http://schemas.microsoft.com/office/drawing/2014/main" id="{3CC19D7D-6737-E301-B8F4-9A797F4C43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9055" y="2886224"/>
            <a:ext cx="485512" cy="485512"/>
          </a:xfrm>
          <a:prstGeom prst="rect">
            <a:avLst/>
          </a:prstGeom>
        </p:spPr>
      </p:pic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F38FE554-0827-5341-88B2-A1EA4CC5EEA7}"/>
              </a:ext>
            </a:extLst>
          </p:cNvPr>
          <p:cNvCxnSpPr>
            <a:cxnSpLocks/>
            <a:stCxn id="60" idx="3"/>
          </p:cNvCxnSpPr>
          <p:nvPr/>
        </p:nvCxnSpPr>
        <p:spPr>
          <a:xfrm>
            <a:off x="5880097" y="1880017"/>
            <a:ext cx="924814" cy="265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C1DEFBE2-4606-8E0B-6DAA-0F869D0EC70C}"/>
              </a:ext>
            </a:extLst>
          </p:cNvPr>
          <p:cNvCxnSpPr>
            <a:cxnSpLocks/>
          </p:cNvCxnSpPr>
          <p:nvPr/>
        </p:nvCxnSpPr>
        <p:spPr>
          <a:xfrm>
            <a:off x="7131811" y="2280704"/>
            <a:ext cx="0" cy="5051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4081F98E-C4DD-5204-A2C4-5C63D4BBD782}"/>
              </a:ext>
            </a:extLst>
          </p:cNvPr>
          <p:cNvCxnSpPr>
            <a:cxnSpLocks/>
          </p:cNvCxnSpPr>
          <p:nvPr/>
        </p:nvCxnSpPr>
        <p:spPr>
          <a:xfrm flipH="1" flipV="1">
            <a:off x="5648499" y="2276086"/>
            <a:ext cx="1197956" cy="8015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5A2DBDC0-8B03-314D-A3D8-038614540BBB}"/>
              </a:ext>
            </a:extLst>
          </p:cNvPr>
          <p:cNvSpPr txBox="1"/>
          <p:nvPr/>
        </p:nvSpPr>
        <p:spPr>
          <a:xfrm>
            <a:off x="6961501" y="2276086"/>
            <a:ext cx="158219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100" i="1" dirty="0">
                <a:latin typeface="Montserrat Light" panose="00000400000000000000" pitchFamily="2" charset="0"/>
              </a:rPr>
              <a:t>Artigos semelhantes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B8B8BBFE-5071-09C6-FF61-A04895772230}"/>
              </a:ext>
            </a:extLst>
          </p:cNvPr>
          <p:cNvSpPr txBox="1"/>
          <p:nvPr/>
        </p:nvSpPr>
        <p:spPr>
          <a:xfrm>
            <a:off x="5339191" y="1299508"/>
            <a:ext cx="212179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100" i="1" dirty="0">
                <a:latin typeface="Montserrat Light" panose="00000400000000000000" pitchFamily="2" charset="0"/>
              </a:rPr>
              <a:t>Comprado pelo utilizador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7DB53D08-1EC6-3873-DBF4-8EFE28E06461}"/>
              </a:ext>
            </a:extLst>
          </p:cNvPr>
          <p:cNvSpPr txBox="1"/>
          <p:nvPr/>
        </p:nvSpPr>
        <p:spPr>
          <a:xfrm>
            <a:off x="2832446" y="3530064"/>
            <a:ext cx="143428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100" i="1" dirty="0">
                <a:latin typeface="Montserrat Light" panose="00000400000000000000" pitchFamily="2" charset="0"/>
              </a:rPr>
              <a:t>Recomendado ao utilizador 2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22CDFDC4-3C29-B8F3-DFD7-7C21FFE496E7}"/>
              </a:ext>
            </a:extLst>
          </p:cNvPr>
          <p:cNvSpPr txBox="1"/>
          <p:nvPr/>
        </p:nvSpPr>
        <p:spPr>
          <a:xfrm>
            <a:off x="6033239" y="4020648"/>
            <a:ext cx="17385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400" b="1" dirty="0">
                <a:latin typeface="Montserrat Light" panose="00000400000000000000" pitchFamily="2" charset="0"/>
              </a:rPr>
              <a:t>Filtragem de Conteúdo</a:t>
            </a:r>
          </a:p>
        </p:txBody>
      </p:sp>
      <p:sp>
        <p:nvSpPr>
          <p:cNvPr id="6" name="Subtitle 3">
            <a:extLst>
              <a:ext uri="{FF2B5EF4-FFF2-40B4-BE49-F238E27FC236}">
                <a16:creationId xmlns:a16="http://schemas.microsoft.com/office/drawing/2014/main" id="{1EEE6207-34A5-1F65-78CA-9FFEDD1F8E44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312738" y="4752975"/>
            <a:ext cx="5080000" cy="312738"/>
          </a:xfrm>
        </p:spPr>
        <p:txBody>
          <a:bodyPr/>
          <a:lstStyle/>
          <a:p>
            <a:r>
              <a:rPr lang="pt-PT" dirty="0"/>
              <a:t>Análise de Dados em Tempo Real | Bárbara Pinto</a:t>
            </a:r>
          </a:p>
          <a:p>
            <a:endParaRPr lang="pt-PT" dirty="0"/>
          </a:p>
        </p:txBody>
      </p:sp>
      <p:sp>
        <p:nvSpPr>
          <p:cNvPr id="9" name="Title 4">
            <a:extLst>
              <a:ext uri="{FF2B5EF4-FFF2-40B4-BE49-F238E27FC236}">
                <a16:creationId xmlns:a16="http://schemas.microsoft.com/office/drawing/2014/main" id="{A5E59795-AE45-C8CA-297E-B6CF7F876634}"/>
              </a:ext>
            </a:extLst>
          </p:cNvPr>
          <p:cNvSpPr txBox="1">
            <a:spLocks/>
          </p:cNvSpPr>
          <p:nvPr/>
        </p:nvSpPr>
        <p:spPr>
          <a:xfrm>
            <a:off x="312725" y="602245"/>
            <a:ext cx="8537400" cy="4635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0" marR="0" lv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8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8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8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8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8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8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8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800"/>
            </a:lvl9pPr>
          </a:lstStyle>
          <a:p>
            <a:r>
              <a:rPr lang="pt-PT" dirty="0"/>
              <a:t>Sistemas de Recomendação</a:t>
            </a:r>
          </a:p>
        </p:txBody>
      </p:sp>
    </p:spTree>
    <p:extLst>
      <p:ext uri="{BB962C8B-B14F-4D97-AF65-F5344CB8AC3E}">
        <p14:creationId xmlns:p14="http://schemas.microsoft.com/office/powerpoint/2010/main" val="4353326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515344F-2FC4-D73C-425E-8CDB84163BC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8</a:t>
            </a:fld>
            <a:endParaRPr lang="en-GB" sz="140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7B69D58-FE94-639A-5329-5C7A0CD9C2A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PT" dirty="0">
                <a:solidFill>
                  <a:schemeClr val="tx1"/>
                </a:solidFill>
              </a:rPr>
              <a:t>Estado da Arte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94A6B961-D57F-7F8C-3ED2-73FA0B2AD542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r>
              <a:rPr lang="pt-PT" dirty="0"/>
              <a:t>Análise de Dados em Tempo Real | Bárbara Pinto</a:t>
            </a:r>
          </a:p>
          <a:p>
            <a:endParaRPr lang="pt-PT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BCCAB570-CCA5-7145-DA16-34B5E32E71C2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303300" y="1110021"/>
            <a:ext cx="8537400" cy="1199494"/>
          </a:xfrm>
        </p:spPr>
        <p:txBody>
          <a:bodyPr/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pt-PT" b="1" dirty="0" err="1">
                <a:latin typeface="Montserrat Light" panose="00000400000000000000" pitchFamily="2" charset="0"/>
              </a:rPr>
              <a:t>Stream</a:t>
            </a:r>
            <a:r>
              <a:rPr lang="pt-PT" b="1" dirty="0">
                <a:latin typeface="Montserrat Light" panose="00000400000000000000" pitchFamily="2" charset="0"/>
              </a:rPr>
              <a:t> </a:t>
            </a:r>
            <a:r>
              <a:rPr lang="pt-PT" b="1" dirty="0" err="1">
                <a:latin typeface="Montserrat Light" panose="00000400000000000000" pitchFamily="2" charset="0"/>
              </a:rPr>
              <a:t>Rec</a:t>
            </a:r>
            <a:r>
              <a:rPr lang="pt-PT" dirty="0">
                <a:latin typeface="Montserrat Light" panose="00000400000000000000" pitchFamily="2" charset="0"/>
              </a:rPr>
              <a:t>: modelo de recomendação de filtragem colaborativa híbrido baseado num sistema de processamento em </a:t>
            </a:r>
            <a:r>
              <a:rPr lang="pt-PT" dirty="0" err="1">
                <a:latin typeface="Montserrat Light" panose="00000400000000000000" pitchFamily="2" charset="0"/>
              </a:rPr>
              <a:t>streaming</a:t>
            </a:r>
            <a:r>
              <a:rPr lang="pt-PT" dirty="0">
                <a:latin typeface="Montserrat Light" panose="00000400000000000000" pitchFamily="2" charset="0"/>
              </a:rPr>
              <a:t>;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pt-PT" b="1" dirty="0" err="1">
                <a:latin typeface="Montserrat Light" panose="00000400000000000000" pitchFamily="2" charset="0"/>
              </a:rPr>
              <a:t>TencentRec</a:t>
            </a:r>
            <a:r>
              <a:rPr lang="pt-PT" dirty="0">
                <a:latin typeface="Montserrat Light" panose="00000400000000000000" pitchFamily="2" charset="0"/>
              </a:rPr>
              <a:t>: arquitetura generalista de recomendação para feedback implícito;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pt-PT" dirty="0">
                <a:latin typeface="Montserrat Light" panose="00000400000000000000" pitchFamily="2" charset="0"/>
              </a:rPr>
              <a:t>Soluções em tempo real na área de </a:t>
            </a:r>
            <a:r>
              <a:rPr lang="pt-PT" b="1" dirty="0">
                <a:latin typeface="Montserrat Light" panose="00000400000000000000" pitchFamily="2" charset="0"/>
              </a:rPr>
              <a:t>serviços de saúde</a:t>
            </a:r>
            <a:r>
              <a:rPr lang="pt-PT" dirty="0">
                <a:latin typeface="Montserrat Light" panose="00000400000000000000" pitchFamily="2" charset="0"/>
              </a:rPr>
              <a:t>, </a:t>
            </a:r>
            <a:r>
              <a:rPr lang="pt-PT" b="1" dirty="0" err="1">
                <a:latin typeface="Montserrat Light" panose="00000400000000000000" pitchFamily="2" charset="0"/>
              </a:rPr>
              <a:t>IoT</a:t>
            </a:r>
            <a:r>
              <a:rPr lang="pt-PT" dirty="0">
                <a:latin typeface="Montserrat Light" panose="00000400000000000000" pitchFamily="2" charset="0"/>
              </a:rPr>
              <a:t> e </a:t>
            </a:r>
            <a:r>
              <a:rPr lang="pt-PT" b="1" dirty="0">
                <a:latin typeface="Montserrat Light" panose="00000400000000000000" pitchFamily="2" charset="0"/>
              </a:rPr>
              <a:t>financeira</a:t>
            </a:r>
            <a:r>
              <a:rPr lang="pt-PT" dirty="0">
                <a:latin typeface="Montserrat Light" panose="00000400000000000000" pitchFamily="2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dirty="0"/>
          </a:p>
          <a:p>
            <a:endParaRPr lang="pt-PT" dirty="0"/>
          </a:p>
        </p:txBody>
      </p:sp>
      <p:sp>
        <p:nvSpPr>
          <p:cNvPr id="7" name="Subtitle 5">
            <a:extLst>
              <a:ext uri="{FF2B5EF4-FFF2-40B4-BE49-F238E27FC236}">
                <a16:creationId xmlns:a16="http://schemas.microsoft.com/office/drawing/2014/main" id="{5D75E439-BB3B-0875-603C-E6FD67285F1D}"/>
              </a:ext>
            </a:extLst>
          </p:cNvPr>
          <p:cNvSpPr txBox="1">
            <a:spLocks/>
          </p:cNvSpPr>
          <p:nvPr/>
        </p:nvSpPr>
        <p:spPr>
          <a:xfrm>
            <a:off x="312725" y="3011590"/>
            <a:ext cx="3897225" cy="1465975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0" marR="0" lv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lvl="1" indent="-171450" algn="l" defTabSz="6858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lvl="2" indent="-171450" algn="l" defTabSz="6858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lvl="3" indent="-171450" algn="l" defTabSz="6858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lvl="4" indent="-171450" algn="l" defTabSz="6858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lvl="5" indent="-171450" algn="l" defTabSz="6858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lvl="6" indent="-171450" algn="l" defTabSz="6858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lvl="7" indent="-171450" algn="l" defTabSz="6858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lvl="8" indent="-171450" algn="l" defTabSz="6858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pt-PT" dirty="0">
                <a:latin typeface="Montserrat Light" panose="00000400000000000000" pitchFamily="2" charset="0"/>
              </a:rPr>
              <a:t>Algoritmos de recomendação híbridos;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pt-PT" dirty="0">
                <a:latin typeface="Montserrat Light" panose="00000400000000000000" pitchFamily="2" charset="0"/>
              </a:rPr>
              <a:t>Utilização do sistema </a:t>
            </a:r>
            <a:r>
              <a:rPr lang="pt-PT" dirty="0" err="1">
                <a:latin typeface="Montserrat Light" panose="00000400000000000000" pitchFamily="2" charset="0"/>
              </a:rPr>
              <a:t>publish-subscribe</a:t>
            </a:r>
            <a:r>
              <a:rPr lang="pt-PT" dirty="0">
                <a:latin typeface="Montserrat Light" panose="00000400000000000000" pitchFamily="2" charset="0"/>
              </a:rPr>
              <a:t> Apache Kafka;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pt-PT" dirty="0">
                <a:latin typeface="Montserrat Light" panose="00000400000000000000" pitchFamily="2" charset="0"/>
              </a:rPr>
              <a:t>Armazenamento de dados em formato não estruturado (</a:t>
            </a:r>
            <a:r>
              <a:rPr lang="pt-PT" dirty="0" err="1">
                <a:latin typeface="Montserrat Light" panose="00000400000000000000" pitchFamily="2" charset="0"/>
              </a:rPr>
              <a:t>NoSQL</a:t>
            </a:r>
            <a:r>
              <a:rPr lang="pt-PT" dirty="0">
                <a:latin typeface="Montserrat Light" panose="00000400000000000000" pitchFamily="2" charset="0"/>
              </a:rPr>
              <a:t>)</a:t>
            </a:r>
          </a:p>
          <a:p>
            <a:endParaRPr lang="pt-PT" dirty="0"/>
          </a:p>
        </p:txBody>
      </p:sp>
      <p:sp>
        <p:nvSpPr>
          <p:cNvPr id="8" name="Subtitle 5">
            <a:extLst>
              <a:ext uri="{FF2B5EF4-FFF2-40B4-BE49-F238E27FC236}">
                <a16:creationId xmlns:a16="http://schemas.microsoft.com/office/drawing/2014/main" id="{B953B726-13C6-84C9-8649-98021098B7FB}"/>
              </a:ext>
            </a:extLst>
          </p:cNvPr>
          <p:cNvSpPr txBox="1">
            <a:spLocks/>
          </p:cNvSpPr>
          <p:nvPr/>
        </p:nvSpPr>
        <p:spPr>
          <a:xfrm>
            <a:off x="4572000" y="2979356"/>
            <a:ext cx="3897225" cy="1395627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0" marR="0" lv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lvl="1" indent="-171450" algn="l" defTabSz="6858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lvl="2" indent="-171450" algn="l" defTabSz="6858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lvl="3" indent="-171450" algn="l" defTabSz="6858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lvl="4" indent="-171450" algn="l" defTabSz="6858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lvl="5" indent="-171450" algn="l" defTabSz="6858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lvl="6" indent="-171450" algn="l" defTabSz="6858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lvl="7" indent="-171450" algn="l" defTabSz="6858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lvl="8" indent="-171450" algn="l" defTabSz="6858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pt-PT" dirty="0">
                <a:latin typeface="Montserrat Light" panose="00000400000000000000" pitchFamily="2" charset="0"/>
              </a:rPr>
              <a:t>Conversão de comportamento implícito em fatores binários;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pt-PT" dirty="0">
                <a:latin typeface="Montserrat Light" panose="00000400000000000000" pitchFamily="2" charset="0"/>
              </a:rPr>
              <a:t>Melhorias no paralelismo e </a:t>
            </a:r>
            <a:r>
              <a:rPr lang="pt-PT" dirty="0" err="1">
                <a:latin typeface="Montserrat Light" panose="00000400000000000000" pitchFamily="2" charset="0"/>
              </a:rPr>
              <a:t>load-balancing</a:t>
            </a:r>
            <a:r>
              <a:rPr lang="pt-PT" dirty="0">
                <a:latin typeface="Montserrat Light" panose="00000400000000000000" pitchFamily="2" charset="0"/>
              </a:rPr>
              <a:t> através da utilização do Apache </a:t>
            </a:r>
            <a:r>
              <a:rPr lang="pt-PT" dirty="0" err="1">
                <a:latin typeface="Montserrat Light" panose="00000400000000000000" pitchFamily="2" charset="0"/>
              </a:rPr>
              <a:t>Spark</a:t>
            </a:r>
            <a:r>
              <a:rPr lang="pt-PT" dirty="0">
                <a:latin typeface="Montserrat Light" panose="00000400000000000000" pitchFamily="2" charset="0"/>
              </a:rPr>
              <a:t> a nível de arquitetura.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dirty="0"/>
          </a:p>
          <a:p>
            <a:endParaRPr lang="pt-PT" dirty="0"/>
          </a:p>
        </p:txBody>
      </p:sp>
      <p:sp>
        <p:nvSpPr>
          <p:cNvPr id="9" name="Rounded Rectangle 11">
            <a:extLst>
              <a:ext uri="{FF2B5EF4-FFF2-40B4-BE49-F238E27FC236}">
                <a16:creationId xmlns:a16="http://schemas.microsoft.com/office/drawing/2014/main" id="{54BFE824-8EC3-D0F5-905B-AD59C7FA2658}"/>
              </a:ext>
            </a:extLst>
          </p:cNvPr>
          <p:cNvSpPr/>
          <p:nvPr/>
        </p:nvSpPr>
        <p:spPr>
          <a:xfrm>
            <a:off x="415535" y="2521708"/>
            <a:ext cx="3691603" cy="489882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200" b="1" dirty="0">
                <a:latin typeface="Montserrat Light" panose="00000400000000000000" pitchFamily="2" charset="0"/>
              </a:rPr>
              <a:t>Fatores comuns</a:t>
            </a:r>
            <a:endParaRPr lang="en-PT" sz="1200" b="1" dirty="0">
              <a:latin typeface="Montserrat Light" panose="00000400000000000000" pitchFamily="2" charset="0"/>
            </a:endParaRPr>
          </a:p>
        </p:txBody>
      </p:sp>
      <p:sp>
        <p:nvSpPr>
          <p:cNvPr id="10" name="Rounded Rectangle 11">
            <a:extLst>
              <a:ext uri="{FF2B5EF4-FFF2-40B4-BE49-F238E27FC236}">
                <a16:creationId xmlns:a16="http://schemas.microsoft.com/office/drawing/2014/main" id="{B22EDC03-7FE9-295D-3284-064E26971953}"/>
              </a:ext>
            </a:extLst>
          </p:cNvPr>
          <p:cNvSpPr/>
          <p:nvPr/>
        </p:nvSpPr>
        <p:spPr>
          <a:xfrm>
            <a:off x="4572000" y="2521708"/>
            <a:ext cx="3691603" cy="489882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200" b="1" dirty="0">
                <a:latin typeface="Montserrat Light" panose="00000400000000000000" pitchFamily="2" charset="0"/>
              </a:rPr>
              <a:t>Fatores diferenciadores</a:t>
            </a:r>
            <a:endParaRPr lang="en-PT" sz="1200" b="1" dirty="0">
              <a:latin typeface="Montserrat Light" panose="00000400000000000000" pitchFamily="2" charset="0"/>
            </a:endParaRPr>
          </a:p>
        </p:txBody>
      </p:sp>
      <p:sp>
        <p:nvSpPr>
          <p:cNvPr id="11" name="Title 4">
            <a:extLst>
              <a:ext uri="{FF2B5EF4-FFF2-40B4-BE49-F238E27FC236}">
                <a16:creationId xmlns:a16="http://schemas.microsoft.com/office/drawing/2014/main" id="{496CA30E-D437-D8A0-DD09-F89E4797C589}"/>
              </a:ext>
            </a:extLst>
          </p:cNvPr>
          <p:cNvSpPr txBox="1">
            <a:spLocks/>
          </p:cNvSpPr>
          <p:nvPr/>
        </p:nvSpPr>
        <p:spPr>
          <a:xfrm>
            <a:off x="312725" y="602245"/>
            <a:ext cx="8537400" cy="4635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0" marR="0" lv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8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8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8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8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8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8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8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800"/>
            </a:lvl9pPr>
          </a:lstStyle>
          <a:p>
            <a:r>
              <a:rPr lang="pt-PT" dirty="0"/>
              <a:t>Trabalhos Relacionados</a:t>
            </a:r>
          </a:p>
        </p:txBody>
      </p:sp>
    </p:spTree>
    <p:extLst>
      <p:ext uri="{BB962C8B-B14F-4D97-AF65-F5344CB8AC3E}">
        <p14:creationId xmlns:p14="http://schemas.microsoft.com/office/powerpoint/2010/main" val="3570585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5859</TotalTime>
  <Words>2664</Words>
  <Application>Microsoft Office PowerPoint</Application>
  <PresentationFormat>On-screen Show (16:9)</PresentationFormat>
  <Paragraphs>316</Paragraphs>
  <Slides>31</Slides>
  <Notes>31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0" baseType="lpstr">
      <vt:lpstr>Arial</vt:lpstr>
      <vt:lpstr>Open Sans</vt:lpstr>
      <vt:lpstr>Calibri Light</vt:lpstr>
      <vt:lpstr>Montserrat SemiBold</vt:lpstr>
      <vt:lpstr>Montserrat</vt:lpstr>
      <vt:lpstr>Montserrat Black</vt:lpstr>
      <vt:lpstr>Calibri</vt:lpstr>
      <vt:lpstr>Montserrat Light</vt:lpstr>
      <vt:lpstr>Office Theme</vt:lpstr>
      <vt:lpstr>PowerPoint Presentation</vt:lpstr>
      <vt:lpstr>PowerPoint Presentation</vt:lpstr>
      <vt:lpstr>PowerPoint Presentation</vt:lpstr>
      <vt:lpstr>Enquadramento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Vista Detalhada</vt:lpstr>
      <vt:lpstr>PowerPoint Presentation</vt:lpstr>
      <vt:lpstr>PowerPoint Presentation</vt:lpstr>
      <vt:lpstr>Captação de eventos operacionais em tempo real</vt:lpstr>
      <vt:lpstr>Armazenamento dos eventos  em armazém de dados</vt:lpstr>
      <vt:lpstr>Desenvolver sistema de recomendação</vt:lpstr>
      <vt:lpstr>Funcionalidades Implementadas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cp:lastModifiedBy>Barbara Pinto</cp:lastModifiedBy>
  <cp:revision>265</cp:revision>
  <dcterms:modified xsi:type="dcterms:W3CDTF">2023-07-21T09:37:32Z</dcterms:modified>
</cp:coreProperties>
</file>